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652" r:id="rId2"/>
  </p:sldMasterIdLst>
  <p:notesMasterIdLst>
    <p:notesMasterId r:id="rId40"/>
  </p:notesMasterIdLst>
  <p:sldIdLst>
    <p:sldId id="454" r:id="rId3"/>
    <p:sldId id="496" r:id="rId4"/>
    <p:sldId id="505" r:id="rId5"/>
    <p:sldId id="500" r:id="rId6"/>
    <p:sldId id="507" r:id="rId7"/>
    <p:sldId id="508" r:id="rId8"/>
    <p:sldId id="509" r:id="rId9"/>
    <p:sldId id="506" r:id="rId10"/>
    <p:sldId id="429" r:id="rId11"/>
    <p:sldId id="430" r:id="rId12"/>
    <p:sldId id="287" r:id="rId13"/>
    <p:sldId id="441" r:id="rId14"/>
    <p:sldId id="510" r:id="rId15"/>
    <p:sldId id="273" r:id="rId16"/>
    <p:sldId id="279" r:id="rId17"/>
    <p:sldId id="259" r:id="rId18"/>
    <p:sldId id="270" r:id="rId19"/>
    <p:sldId id="278" r:id="rId20"/>
    <p:sldId id="264" r:id="rId21"/>
    <p:sldId id="260" r:id="rId22"/>
    <p:sldId id="442" r:id="rId23"/>
    <p:sldId id="266" r:id="rId24"/>
    <p:sldId id="267" r:id="rId25"/>
    <p:sldId id="263" r:id="rId26"/>
    <p:sldId id="268" r:id="rId27"/>
    <p:sldId id="272" r:id="rId28"/>
    <p:sldId id="262" r:id="rId29"/>
    <p:sldId id="280" r:id="rId30"/>
    <p:sldId id="275" r:id="rId31"/>
    <p:sldId id="276" r:id="rId32"/>
    <p:sldId id="281" r:id="rId33"/>
    <p:sldId id="293" r:id="rId34"/>
    <p:sldId id="294" r:id="rId35"/>
    <p:sldId id="295" r:id="rId36"/>
    <p:sldId id="296" r:id="rId37"/>
    <p:sldId id="297" r:id="rId38"/>
    <p:sldId id="298" r:id="rId39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ttab, Sherif" initials="KS" lastIdx="1" clrIdx="0">
    <p:extLst>
      <p:ext uri="{19B8F6BF-5375-455C-9EA6-DF929625EA0E}">
        <p15:presenceInfo xmlns:p15="http://schemas.microsoft.com/office/powerpoint/2012/main" userId="S::ksm73@pitt.edu::c83b1e15-36f3-4f46-aceb-05aac24c54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F9E"/>
    <a:srgbClr val="00246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64350F-588D-7348-8688-C95CD5DD3907}" v="1" dt="2021-09-01T06:23:20.5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06" d="100"/>
          <a:sy n="106" d="100"/>
        </p:scale>
        <p:origin x="193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CCBA98CA-D928-264B-BDA4-877EDF5A8B56}"/>
    <pc:docChg chg="undo custSel addSld delSld modSld sldOrd">
      <pc:chgData name="Khattab, Sherif" userId="c83b1e15-36f3-4f46-aceb-05aac24c545e" providerId="ADAL" clId="{CCBA98CA-D928-264B-BDA4-877EDF5A8B56}" dt="2021-02-25T15:24:55.560" v="441" actId="5793"/>
      <pc:docMkLst>
        <pc:docMk/>
      </pc:docMkLst>
      <pc:sldChg chg="del">
        <pc:chgData name="Khattab, Sherif" userId="c83b1e15-36f3-4f46-aceb-05aac24c545e" providerId="ADAL" clId="{CCBA98CA-D928-264B-BDA4-877EDF5A8B56}" dt="2021-02-25T15:19:26.754" v="381" actId="2696"/>
        <pc:sldMkLst>
          <pc:docMk/>
          <pc:sldMk cId="3681208715" sldId="25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12558247" sldId="266"/>
        </pc:sldMkLst>
      </pc:sldChg>
      <pc:sldChg chg="del">
        <pc:chgData name="Khattab, Sherif" userId="c83b1e15-36f3-4f46-aceb-05aac24c545e" providerId="ADAL" clId="{CCBA98CA-D928-264B-BDA4-877EDF5A8B56}" dt="2021-02-25T15:19:29.566" v="386" actId="2696"/>
        <pc:sldMkLst>
          <pc:docMk/>
          <pc:sldMk cId="3949722242" sldId="286"/>
        </pc:sldMkLst>
      </pc:sldChg>
      <pc:sldChg chg="delSp add del">
        <pc:chgData name="Khattab, Sherif" userId="c83b1e15-36f3-4f46-aceb-05aac24c545e" providerId="ADAL" clId="{CCBA98CA-D928-264B-BDA4-877EDF5A8B56}" dt="2021-02-25T15:24:30.231" v="439" actId="2696"/>
        <pc:sldMkLst>
          <pc:docMk/>
          <pc:sldMk cId="122444407" sldId="287"/>
        </pc:sldMkLst>
        <pc:spChg chg="del">
          <ac:chgData name="Khattab, Sherif" userId="c83b1e15-36f3-4f46-aceb-05aac24c545e" providerId="ADAL" clId="{CCBA98CA-D928-264B-BDA4-877EDF5A8B56}" dt="2021-02-25T15:23:19.555" v="426" actId="21"/>
          <ac:spMkLst>
            <pc:docMk/>
            <pc:sldMk cId="122444407" sldId="287"/>
            <ac:spMk id="41991" creationId="{3B09519B-42DA-41D4-8DFA-91675AB71EB5}"/>
          </ac:spMkLst>
        </pc:spChg>
      </pc:sldChg>
      <pc:sldChg chg="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1032220564" sldId="287"/>
        </pc:sldMkLst>
      </pc:sldChg>
      <pc:sldChg chg="del">
        <pc:chgData name="Khattab, Sherif" userId="c83b1e15-36f3-4f46-aceb-05aac24c545e" providerId="ADAL" clId="{CCBA98CA-D928-264B-BDA4-877EDF5A8B56}" dt="2021-02-25T15:20:00.167" v="392" actId="2696"/>
        <pc:sldMkLst>
          <pc:docMk/>
          <pc:sldMk cId="1268007695" sldId="288"/>
        </pc:sldMkLst>
      </pc:sldChg>
      <pc:sldChg chg="modSp mod">
        <pc:chgData name="Khattab, Sherif" userId="c83b1e15-36f3-4f46-aceb-05aac24c545e" providerId="ADAL" clId="{CCBA98CA-D928-264B-BDA4-877EDF5A8B56}" dt="2021-02-25T15:24:55.560" v="441" actId="5793"/>
        <pc:sldMkLst>
          <pc:docMk/>
          <pc:sldMk cId="463012687" sldId="289"/>
        </pc:sldMkLst>
        <pc:spChg chg="mod">
          <ac:chgData name="Khattab, Sherif" userId="c83b1e15-36f3-4f46-aceb-05aac24c545e" providerId="ADAL" clId="{CCBA98CA-D928-264B-BDA4-877EDF5A8B56}" dt="2021-02-25T15:24:55.560" v="441" actId="5793"/>
          <ac:spMkLst>
            <pc:docMk/>
            <pc:sldMk cId="463012687" sldId="289"/>
            <ac:spMk id="3" creationId="{A796DF92-F102-4646-A298-BB70F5017AAE}"/>
          </ac:spMkLst>
        </pc:spChg>
        <pc:spChg chg="mod">
          <ac:chgData name="Khattab, Sherif" userId="c83b1e15-36f3-4f46-aceb-05aac24c545e" providerId="ADAL" clId="{CCBA98CA-D928-264B-BDA4-877EDF5A8B56}" dt="2021-02-25T15:24:50.098" v="440" actId="20577"/>
          <ac:spMkLst>
            <pc:docMk/>
            <pc:sldMk cId="463012687" sldId="289"/>
            <ac:spMk id="46282" creationId="{E7A6F565-6797-41A4-9E37-DE763723D06D}"/>
          </ac:spMkLst>
        </pc:spChg>
      </pc:sldChg>
      <pc:sldChg chg="del">
        <pc:chgData name="Khattab, Sherif" userId="c83b1e15-36f3-4f46-aceb-05aac24c545e" providerId="ADAL" clId="{CCBA98CA-D928-264B-BDA4-877EDF5A8B56}" dt="2021-02-25T15:19:27.204" v="382" actId="2696"/>
        <pc:sldMkLst>
          <pc:docMk/>
          <pc:sldMk cId="3400641916" sldId="456"/>
        </pc:sldMkLst>
      </pc:sldChg>
      <pc:sldChg chg="del">
        <pc:chgData name="Khattab, Sherif" userId="c83b1e15-36f3-4f46-aceb-05aac24c545e" providerId="ADAL" clId="{CCBA98CA-D928-264B-BDA4-877EDF5A8B56}" dt="2021-02-25T15:19:27.725" v="383" actId="2696"/>
        <pc:sldMkLst>
          <pc:docMk/>
          <pc:sldMk cId="2840639230" sldId="457"/>
        </pc:sldMkLst>
      </pc:sldChg>
      <pc:sldChg chg="del">
        <pc:chgData name="Khattab, Sherif" userId="c83b1e15-36f3-4f46-aceb-05aac24c545e" providerId="ADAL" clId="{CCBA98CA-D928-264B-BDA4-877EDF5A8B56}" dt="2021-02-25T15:19:28.260" v="384" actId="2696"/>
        <pc:sldMkLst>
          <pc:docMk/>
          <pc:sldMk cId="2116012598" sldId="458"/>
        </pc:sldMkLst>
      </pc:sldChg>
      <pc:sldChg chg="del">
        <pc:chgData name="Khattab, Sherif" userId="c83b1e15-36f3-4f46-aceb-05aac24c545e" providerId="ADAL" clId="{CCBA98CA-D928-264B-BDA4-877EDF5A8B56}" dt="2021-02-25T15:19:28.915" v="385" actId="2696"/>
        <pc:sldMkLst>
          <pc:docMk/>
          <pc:sldMk cId="4107670357" sldId="460"/>
        </pc:sldMkLst>
      </pc:sldChg>
      <pc:sldChg chg="del">
        <pc:chgData name="Khattab, Sherif" userId="c83b1e15-36f3-4f46-aceb-05aac24c545e" providerId="ADAL" clId="{CCBA98CA-D928-264B-BDA4-877EDF5A8B56}" dt="2021-02-25T15:19:30.429" v="387" actId="2696"/>
        <pc:sldMkLst>
          <pc:docMk/>
          <pc:sldMk cId="3714784862" sldId="461"/>
        </pc:sldMkLst>
      </pc:sldChg>
      <pc:sldChg chg="addSp delSp modSp add mod">
        <pc:chgData name="Khattab, Sherif" userId="c83b1e15-36f3-4f46-aceb-05aac24c545e" providerId="ADAL" clId="{CCBA98CA-D928-264B-BDA4-877EDF5A8B56}" dt="2021-02-25T15:24:16.382" v="438" actId="1076"/>
        <pc:sldMkLst>
          <pc:docMk/>
          <pc:sldMk cId="30550501" sldId="462"/>
        </pc:sldMkLst>
        <pc:spChg chg="add del mod">
          <ac:chgData name="Khattab, Sherif" userId="c83b1e15-36f3-4f46-aceb-05aac24c545e" providerId="ADAL" clId="{CCBA98CA-D928-264B-BDA4-877EDF5A8B56}" dt="2021-02-25T15:23:13.037" v="425" actId="478"/>
          <ac:spMkLst>
            <pc:docMk/>
            <pc:sldMk cId="30550501" sldId="462"/>
            <ac:spMk id="2" creationId="{2E7FE488-5352-E64F-BA34-E021360CCC03}"/>
          </ac:spMkLst>
        </pc:spChg>
        <pc:spChg chg="add mod">
          <ac:chgData name="Khattab, Sherif" userId="c83b1e15-36f3-4f46-aceb-05aac24c545e" providerId="ADAL" clId="{CCBA98CA-D928-264B-BDA4-877EDF5A8B56}" dt="2021-02-25T15:24:16.382" v="438" actId="1076"/>
          <ac:spMkLst>
            <pc:docMk/>
            <pc:sldMk cId="30550501" sldId="462"/>
            <ac:spMk id="34" creationId="{66F29630-8D57-824B-B00D-EA0408B80622}"/>
          </ac:spMkLst>
        </pc:spChg>
        <pc:spChg chg="mod">
          <ac:chgData name="Khattab, Sherif" userId="c83b1e15-36f3-4f46-aceb-05aac24c545e" providerId="ADAL" clId="{CCBA98CA-D928-264B-BDA4-877EDF5A8B56}" dt="2021-02-25T15:23:36.356" v="431" actId="1076"/>
          <ac:spMkLst>
            <pc:docMk/>
            <pc:sldMk cId="30550501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CCBA98CA-D928-264B-BDA4-877EDF5A8B56}" dt="2021-02-25T15:23:10.220" v="424" actId="478"/>
          <ac:spMkLst>
            <pc:docMk/>
            <pc:sldMk cId="30550501" sldId="462"/>
            <ac:spMk id="15367" creationId="{C682B606-36D1-4D20-A0B5-489B0D19F6C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0" creationId="{10960EB8-7CBF-4864-9F04-14ADD6E3CE4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1" creationId="{2F6A9377-8E87-429E-804C-541C52E74552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3" creationId="{88A830AA-F338-489B-9C2C-A13FBE807D9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4" creationId="{84F833D6-F4AA-4D55-A2C2-E4AE1CB89299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5" creationId="{B2C14D48-2AAA-4018-B2DC-8ECE4527D670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6" creationId="{69E0A646-87AD-4FBE-914E-D2484E6FEFC3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0" creationId="{3ADB356A-E862-42A8-8D6A-3E725A391B0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1" creationId="{06F8BAC1-609D-456D-A2AC-5960F6E5553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2" creationId="{8C74E55C-C07F-4B52-800E-85A7DE3ABE8F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3" creationId="{278AFF7D-3B72-4762-BE22-9E2B44EC4A6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4" creationId="{92C01B71-7A47-4C92-AACB-849C68453456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5" creationId="{82717D57-0F04-42F4-BF6B-6708DA085B67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51" creationId="{E9BC0A36-3D1A-48BD-B3C2-4340B2971B80}"/>
          </ac:spMkLst>
        </pc:spChg>
        <pc:graphicFrameChg chg="mod">
          <ac:chgData name="Khattab, Sherif" userId="c83b1e15-36f3-4f46-aceb-05aac24c545e" providerId="ADAL" clId="{CCBA98CA-D928-264B-BDA4-877EDF5A8B56}" dt="2021-02-25T15:24:04.381" v="435" actId="1076"/>
          <ac:graphicFrameMkLst>
            <pc:docMk/>
            <pc:sldMk cId="30550501" sldId="462"/>
            <ac:graphicFrameMk id="15434" creationId="{9BDAD108-8745-49F7-A745-5930453D7CFC}"/>
          </ac:graphicFrameMkLst>
        </pc:graphicFrame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5" creationId="{EAB014E5-7383-4357-9EF8-FEDE0ED97AF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6" creationId="{DAB83A1B-AA94-4502-9E34-B6E5EC9E0B9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7" creationId="{219AC73F-DF4D-4C12-88C3-F69CE9864F37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8" creationId="{EB064ACF-3534-46F6-A362-17045B4F4A93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9" creationId="{52074E4C-3649-46B8-9A15-687B2251B9D9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6" creationId="{5A663216-B249-4211-892C-B481E718F2D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7" creationId="{7809CEC5-DBA8-4921-8BA1-6ACA7696374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8" creationId="{9B8F5093-0B70-42A9-8825-E4E4AB5C8E8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9" creationId="{597B19A8-F8BD-4E80-9090-6D2AAF0D7A3A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0" creationId="{5E2D026C-4BEF-467A-BA9D-ABCF07C1990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2" creationId="{62F4E21D-24B4-4DB4-B97E-BEA56275D3C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3" creationId="{0079FA74-3E7C-4CAA-98EE-29A5F7BC637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4" creationId="{A0402E6C-29BC-4EC1-8324-F05E0FEB0779}"/>
          </ac:cxnSpMkLst>
        </pc:cxnChg>
      </pc:sldChg>
      <pc:sldChg chg="add 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931898487" sldId="46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5068544" sldId="47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8432277" sldId="47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899682656" sldId="47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16205421" sldId="47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922282012" sldId="47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91706530" sldId="47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155444083" sldId="47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699784146" sldId="47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905532786" sldId="47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98367991" sldId="47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8690417" sldId="48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35438083" sldId="48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057102088" sldId="48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447634280" sldId="48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53139649" sldId="48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25073586" sldId="48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3821824" sldId="48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52566324" sldId="48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944056640" sldId="48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287903914" sldId="48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98407738" sldId="49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56847625" sldId="49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724765287" sldId="49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52191741" sldId="49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631551235" sldId="49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502517520" sldId="495"/>
        </pc:sldMkLst>
      </pc:sldChg>
      <pc:sldChg chg="modSp mod modAnim">
        <pc:chgData name="Khattab, Sherif" userId="c83b1e15-36f3-4f46-aceb-05aac24c545e" providerId="ADAL" clId="{CCBA98CA-D928-264B-BDA4-877EDF5A8B56}" dt="2021-02-25T15:22:09.726" v="395"/>
        <pc:sldMkLst>
          <pc:docMk/>
          <pc:sldMk cId="702367729" sldId="496"/>
        </pc:sldMkLst>
        <pc:spChg chg="mod">
          <ac:chgData name="Khattab, Sherif" userId="c83b1e15-36f3-4f46-aceb-05aac24c545e" providerId="ADAL" clId="{CCBA98CA-D928-264B-BDA4-877EDF5A8B56}" dt="2021-02-25T15:10:54.021" v="164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CCBA98CA-D928-264B-BDA4-877EDF5A8B56}" dt="2021-02-25T15:22:32.312" v="407"/>
        <pc:sldMkLst>
          <pc:docMk/>
          <pc:sldMk cId="4202616107" sldId="500"/>
        </pc:sldMkLst>
        <pc:spChg chg="mod">
          <ac:chgData name="Khattab, Sherif" userId="c83b1e15-36f3-4f46-aceb-05aac24c545e" providerId="ADAL" clId="{CCBA98CA-D928-264B-BDA4-877EDF5A8B56}" dt="2021-02-25T15:18:40.421" v="346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CCBA98CA-D928-264B-BDA4-877EDF5A8B56}" dt="2021-02-25T15:22:24.546" v="405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CCBA98CA-D928-264B-BDA4-877EDF5A8B56}" dt="2021-02-25T15:09:15.297" v="83"/>
        <pc:sldMkLst>
          <pc:docMk/>
          <pc:sldMk cId="2116864396" sldId="505"/>
        </pc:sldMkLst>
        <pc:spChg chg="mod">
          <ac:chgData name="Khattab, Sherif" userId="c83b1e15-36f3-4f46-aceb-05aac24c545e" providerId="ADAL" clId="{CCBA98CA-D928-264B-BDA4-877EDF5A8B56}" dt="2021-02-25T15:09:15.297" v="83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CCBA98CA-D928-264B-BDA4-877EDF5A8B56}" dt="2021-02-25T15:19:21.920" v="379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CCBA98CA-D928-264B-BDA4-877EDF5A8B56}" dt="2021-02-25T15:19:21.920" v="3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CCBA98CA-D928-264B-BDA4-877EDF5A8B56}" dt="2021-02-25T15:18:37.130" v="344" actId="2696"/>
        <pc:sldMkLst>
          <pc:docMk/>
          <pc:sldMk cId="2487721040" sldId="516"/>
        </pc:sldMkLst>
      </pc:sldChg>
      <pc:sldChg chg="del">
        <pc:chgData name="Khattab, Sherif" userId="c83b1e15-36f3-4f46-aceb-05aac24c545e" providerId="ADAL" clId="{CCBA98CA-D928-264B-BDA4-877EDF5A8B56}" dt="2021-02-25T15:19:24.604" v="380" actId="2696"/>
        <pc:sldMkLst>
          <pc:docMk/>
          <pc:sldMk cId="1616471687" sldId="518"/>
        </pc:sldMkLst>
      </pc:sldChg>
      <pc:sldChg chg="modSp mod modAnim">
        <pc:chgData name="Khattab, Sherif" userId="c83b1e15-36f3-4f46-aceb-05aac24c545e" providerId="ADAL" clId="{CCBA98CA-D928-264B-BDA4-877EDF5A8B56}" dt="2021-02-25T15:22:47.821" v="422"/>
        <pc:sldMkLst>
          <pc:docMk/>
          <pc:sldMk cId="2126070970" sldId="520"/>
        </pc:sldMkLst>
        <pc:spChg chg="mod">
          <ac:chgData name="Khattab, Sherif" userId="c83b1e15-36f3-4f46-aceb-05aac24c545e" providerId="ADAL" clId="{CCBA98CA-D928-264B-BDA4-877EDF5A8B56}" dt="2021-02-25T15:18:43.446" v="348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Khattab, Sherif" userId="c83b1e15-36f3-4f46-aceb-05aac24c545e" providerId="ADAL" clId="{CCBA98CA-D928-264B-BDA4-877EDF5A8B56}" dt="2021-02-25T15:22:38.779" v="419" actId="6549"/>
          <ac:spMkLst>
            <pc:docMk/>
            <pc:sldMk cId="2126070970" sldId="520"/>
            <ac:spMk id="3" creationId="{D7399D59-7ED8-4451-AEDE-1AC4DE33563A}"/>
          </ac:spMkLst>
        </pc:spChg>
      </pc:sldChg>
      <pc:sldChg chg="add ord modAnim">
        <pc:chgData name="Khattab, Sherif" userId="c83b1e15-36f3-4f46-aceb-05aac24c545e" providerId="ADAL" clId="{CCBA98CA-D928-264B-BDA4-877EDF5A8B56}" dt="2021-02-25T15:22:56.635" v="423" actId="20578"/>
        <pc:sldMkLst>
          <pc:docMk/>
          <pc:sldMk cId="3688450523" sldId="521"/>
        </pc:sldMkLst>
      </pc:sldChg>
      <pc:sldChg chg="add ord">
        <pc:chgData name="Khattab, Sherif" userId="c83b1e15-36f3-4f46-aceb-05aac24c545e" providerId="ADAL" clId="{CCBA98CA-D928-264B-BDA4-877EDF5A8B56}" dt="2021-02-25T15:22:56.635" v="423" actId="20578"/>
        <pc:sldMkLst>
          <pc:docMk/>
          <pc:sldMk cId="2393077361" sldId="522"/>
        </pc:sldMkLst>
      </pc:sldChg>
    </pc:docChg>
  </pc:docChgLst>
  <pc:docChgLst>
    <pc:chgData name="Khattab, Sherif" userId="c83b1e15-36f3-4f46-aceb-05aac24c545e" providerId="ADAL" clId="{00771379-563B-405F-813C-A6D6F2B0CDAD}"/>
    <pc:docChg chg="modSld">
      <pc:chgData name="Khattab, Sherif" userId="c83b1e15-36f3-4f46-aceb-05aac24c545e" providerId="ADAL" clId="{00771379-563B-405F-813C-A6D6F2B0CDAD}" dt="2020-09-08T04:21:57.867" v="3" actId="20577"/>
      <pc:docMkLst>
        <pc:docMk/>
      </pc:docMkLst>
      <pc:sldChg chg="modSp mod">
        <pc:chgData name="Khattab, Sherif" userId="c83b1e15-36f3-4f46-aceb-05aac24c545e" providerId="ADAL" clId="{00771379-563B-405F-813C-A6D6F2B0CDAD}" dt="2020-09-08T04:21:57.867" v="3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00771379-563B-405F-813C-A6D6F2B0CDAD}" dt="2020-09-08T04:21:57.867" v="3" actId="20577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2176285C-5A82-574B-966E-0462323217A7}"/>
    <pc:docChg chg="undo custSel addSld delSld modSld sldOrd">
      <pc:chgData name="Khattab, Sherif" userId="c83b1e15-36f3-4f46-aceb-05aac24c545e" providerId="ADAL" clId="{2176285C-5A82-574B-966E-0462323217A7}" dt="2021-04-13T14:42:21.522" v="557"/>
      <pc:docMkLst>
        <pc:docMk/>
      </pc:docMkLst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1585906518" sldId="288"/>
        </pc:sldMkLst>
      </pc:sldChg>
      <pc:sldChg chg="add del">
        <pc:chgData name="Khattab, Sherif" userId="c83b1e15-36f3-4f46-aceb-05aac24c545e" providerId="ADAL" clId="{2176285C-5A82-574B-966E-0462323217A7}" dt="2021-04-13T14:29:43.194" v="207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2176285C-5A82-574B-966E-0462323217A7}" dt="2021-04-13T14:09:09.208" v="8" actId="2696"/>
        <pc:sldMkLst>
          <pc:docMk/>
          <pc:sldMk cId="1055431384" sldId="395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544263778" sldId="424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1034715571" sldId="425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3532216384" sldId="426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1316130764" sldId="427"/>
        </pc:sldMkLst>
      </pc:sldChg>
      <pc:sldChg chg="add del">
        <pc:chgData name="Khattab, Sherif" userId="c83b1e15-36f3-4f46-aceb-05aac24c545e" providerId="ADAL" clId="{2176285C-5A82-574B-966E-0462323217A7}" dt="2021-04-13T14:35:31.190" v="362"/>
        <pc:sldMkLst>
          <pc:docMk/>
          <pc:sldMk cId="1077041622" sldId="428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3005745473" sldId="436"/>
        </pc:sldMkLst>
      </pc:sldChg>
      <pc:sldChg chg="modSp modAnim">
        <pc:chgData name="Khattab, Sherif" userId="c83b1e15-36f3-4f46-aceb-05aac24c545e" providerId="ADAL" clId="{2176285C-5A82-574B-966E-0462323217A7}" dt="2021-04-13T14:09:01.652" v="7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2176285C-5A82-574B-966E-0462323217A7}" dt="2021-04-13T14:09:01.652" v="7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 addCm delCm">
        <pc:chgData name="Khattab, Sherif" userId="c83b1e15-36f3-4f46-aceb-05aac24c545e" providerId="ADAL" clId="{2176285C-5A82-574B-966E-0462323217A7}" dt="2021-04-13T14:41:59.197" v="552"/>
        <pc:sldMkLst>
          <pc:docMk/>
          <pc:sldMk cId="4202616107" sldId="500"/>
        </pc:sldMkLst>
        <pc:spChg chg="mod">
          <ac:chgData name="Khattab, Sherif" userId="c83b1e15-36f3-4f46-aceb-05aac24c545e" providerId="ADAL" clId="{2176285C-5A82-574B-966E-0462323217A7}" dt="2021-04-13T14:35:37.714" v="364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2176285C-5A82-574B-966E-0462323217A7}" dt="2021-04-13T14:37:23.079" v="430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2176285C-5A82-574B-966E-0462323217A7}" dt="2021-04-13T14:10:37.611" v="127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2176285C-5A82-574B-966E-0462323217A7}" dt="2021-04-13T14:10:37.611" v="127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2176285C-5A82-574B-966E-0462323217A7}" dt="2021-04-13T14:10:26.996" v="115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2176285C-5A82-574B-966E-0462323217A7}" dt="2021-04-13T14:10:26.996" v="115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add del ord">
        <pc:chgData name="Khattab, Sherif" userId="c83b1e15-36f3-4f46-aceb-05aac24c545e" providerId="ADAL" clId="{2176285C-5A82-574B-966E-0462323217A7}" dt="2021-04-13T14:40:58.080" v="549" actId="20578"/>
        <pc:sldMkLst>
          <pc:docMk/>
          <pc:sldMk cId="3678700985" sldId="549"/>
        </pc:sldMkLst>
      </pc:sldChg>
      <pc:sldChg chg="modSp mod modAnim">
        <pc:chgData name="Khattab, Sherif" userId="c83b1e15-36f3-4f46-aceb-05aac24c545e" providerId="ADAL" clId="{2176285C-5A82-574B-966E-0462323217A7}" dt="2021-04-13T14:42:21.522" v="557"/>
        <pc:sldMkLst>
          <pc:docMk/>
          <pc:sldMk cId="1942274538" sldId="551"/>
        </pc:sldMkLst>
        <pc:spChg chg="mod">
          <ac:chgData name="Khattab, Sherif" userId="c83b1e15-36f3-4f46-aceb-05aac24c545e" providerId="ADAL" clId="{2176285C-5A82-574B-966E-0462323217A7}" dt="2021-04-13T14:36:40.688" v="419" actId="20577"/>
          <ac:spMkLst>
            <pc:docMk/>
            <pc:sldMk cId="1942274538" sldId="551"/>
            <ac:spMk id="2" creationId="{122608A9-71BD-4B42-8960-588833F58A3C}"/>
          </ac:spMkLst>
        </pc:spChg>
        <pc:spChg chg="mod">
          <ac:chgData name="Khattab, Sherif" userId="c83b1e15-36f3-4f46-aceb-05aac24c545e" providerId="ADAL" clId="{2176285C-5A82-574B-966E-0462323217A7}" dt="2021-04-13T14:39:27.199" v="541" actId="21"/>
          <ac:spMkLst>
            <pc:docMk/>
            <pc:sldMk cId="1942274538" sldId="551"/>
            <ac:spMk id="3" creationId="{EA3A8575-9A0B-314D-B843-93E8CA80DF44}"/>
          </ac:spMkLst>
        </pc:spChg>
      </pc:sldChg>
      <pc:sldChg chg="add del">
        <pc:chgData name="Khattab, Sherif" userId="c83b1e15-36f3-4f46-aceb-05aac24c545e" providerId="ADAL" clId="{2176285C-5A82-574B-966E-0462323217A7}" dt="2021-04-13T14:27:45.057" v="163" actId="2696"/>
        <pc:sldMkLst>
          <pc:docMk/>
          <pc:sldMk cId="954836913" sldId="552"/>
        </pc:sldMkLst>
      </pc:sldChg>
      <pc:sldChg chg="add del">
        <pc:chgData name="Khattab, Sherif" userId="c83b1e15-36f3-4f46-aceb-05aac24c545e" providerId="ADAL" clId="{2176285C-5A82-574B-966E-0462323217A7}" dt="2021-04-13T14:27:30.380" v="161"/>
        <pc:sldMkLst>
          <pc:docMk/>
          <pc:sldMk cId="1182748370" sldId="552"/>
        </pc:sldMkLst>
      </pc:sldChg>
      <pc:sldChg chg="del">
        <pc:chgData name="Khattab, Sherif" userId="c83b1e15-36f3-4f46-aceb-05aac24c545e" providerId="ADAL" clId="{2176285C-5A82-574B-966E-0462323217A7}" dt="2021-04-13T14:09:10.989" v="10" actId="2696"/>
        <pc:sldMkLst>
          <pc:docMk/>
          <pc:sldMk cId="1550480814" sldId="552"/>
        </pc:sldMkLst>
      </pc:sldChg>
      <pc:sldChg chg="add del">
        <pc:chgData name="Khattab, Sherif" userId="c83b1e15-36f3-4f46-aceb-05aac24c545e" providerId="ADAL" clId="{2176285C-5A82-574B-966E-0462323217A7}" dt="2021-04-13T14:30:09.507" v="215"/>
        <pc:sldMkLst>
          <pc:docMk/>
          <pc:sldMk cId="3431961669" sldId="552"/>
        </pc:sldMkLst>
      </pc:sldChg>
      <pc:sldChg chg="modSp new mod modAnim">
        <pc:chgData name="Khattab, Sherif" userId="c83b1e15-36f3-4f46-aceb-05aac24c545e" providerId="ADAL" clId="{2176285C-5A82-574B-966E-0462323217A7}" dt="2021-04-13T14:42:08.601" v="554"/>
        <pc:sldMkLst>
          <pc:docMk/>
          <pc:sldMk cId="3666537090" sldId="552"/>
        </pc:sldMkLst>
        <pc:spChg chg="mod">
          <ac:chgData name="Khattab, Sherif" userId="c83b1e15-36f3-4f46-aceb-05aac24c545e" providerId="ADAL" clId="{2176285C-5A82-574B-966E-0462323217A7}" dt="2021-04-13T14:36:30.632" v="411" actId="20577"/>
          <ac:spMkLst>
            <pc:docMk/>
            <pc:sldMk cId="3666537090" sldId="552"/>
            <ac:spMk id="2" creationId="{4DEC1F74-C4B7-B841-97EB-0DD945302006}"/>
          </ac:spMkLst>
        </pc:spChg>
        <pc:spChg chg="mod">
          <ac:chgData name="Khattab, Sherif" userId="c83b1e15-36f3-4f46-aceb-05aac24c545e" providerId="ADAL" clId="{2176285C-5A82-574B-966E-0462323217A7}" dt="2021-04-13T14:39:59.026" v="548" actId="20577"/>
          <ac:spMkLst>
            <pc:docMk/>
            <pc:sldMk cId="3666537090" sldId="552"/>
            <ac:spMk id="3" creationId="{2D8EF771-FE90-3246-A150-5751A23FB9FE}"/>
          </ac:spMkLst>
        </pc:spChg>
      </pc:sldChg>
      <pc:sldChg chg="del">
        <pc:chgData name="Khattab, Sherif" userId="c83b1e15-36f3-4f46-aceb-05aac24c545e" providerId="ADAL" clId="{2176285C-5A82-574B-966E-0462323217A7}" dt="2021-04-13T14:09:10.493" v="9" actId="2696"/>
        <pc:sldMkLst>
          <pc:docMk/>
          <pc:sldMk cId="1548772503" sldId="553"/>
        </pc:sldMkLst>
      </pc:sldChg>
      <pc:sldChg chg="del">
        <pc:chgData name="Khattab, Sherif" userId="c83b1e15-36f3-4f46-aceb-05aac24c545e" providerId="ADAL" clId="{2176285C-5A82-574B-966E-0462323217A7}" dt="2021-04-13T14:09:11.555" v="11" actId="2696"/>
        <pc:sldMkLst>
          <pc:docMk/>
          <pc:sldMk cId="2896655293" sldId="554"/>
        </pc:sldMkLst>
      </pc:sldChg>
    </pc:docChg>
  </pc:docChgLst>
  <pc:docChgLst>
    <pc:chgData name="Khattab, Sherif" userId="c83b1e15-36f3-4f46-aceb-05aac24c545e" providerId="ADAL" clId="{7374F18A-FB69-FC41-A853-C586E61CC8AB}"/>
    <pc:docChg chg="custSel addSld delSld modSld">
      <pc:chgData name="Khattab, Sherif" userId="c83b1e15-36f3-4f46-aceb-05aac24c545e" providerId="ADAL" clId="{7374F18A-FB69-FC41-A853-C586E61CC8AB}" dt="2021-03-02T05:31:51.720" v="404"/>
      <pc:docMkLst>
        <pc:docMk/>
      </pc:docMkLst>
      <pc:sldChg chg="del">
        <pc:chgData name="Khattab, Sherif" userId="c83b1e15-36f3-4f46-aceb-05aac24c545e" providerId="ADAL" clId="{7374F18A-FB69-FC41-A853-C586E61CC8AB}" dt="2021-03-02T05:20:47.899" v="13" actId="2696"/>
        <pc:sldMkLst>
          <pc:docMk/>
          <pc:sldMk cId="1920820884" sldId="273"/>
        </pc:sldMkLst>
      </pc:sldChg>
      <pc:sldChg chg="del">
        <pc:chgData name="Khattab, Sherif" userId="c83b1e15-36f3-4f46-aceb-05aac24c545e" providerId="ADAL" clId="{7374F18A-FB69-FC41-A853-C586E61CC8AB}" dt="2021-03-02T05:20:56.543" v="26" actId="2696"/>
        <pc:sldMkLst>
          <pc:docMk/>
          <pc:sldMk cId="2017417480" sldId="277"/>
        </pc:sldMkLst>
      </pc:sldChg>
      <pc:sldChg chg="del">
        <pc:chgData name="Khattab, Sherif" userId="c83b1e15-36f3-4f46-aceb-05aac24c545e" providerId="ADAL" clId="{7374F18A-FB69-FC41-A853-C586E61CC8AB}" dt="2021-03-02T05:20:44.903" v="0" actId="2696"/>
        <pc:sldMkLst>
          <pc:docMk/>
          <pc:sldMk cId="463012687" sldId="289"/>
        </pc:sldMkLst>
      </pc:sldChg>
      <pc:sldChg chg="del">
        <pc:chgData name="Khattab, Sherif" userId="c83b1e15-36f3-4f46-aceb-05aac24c545e" providerId="ADAL" clId="{7374F18A-FB69-FC41-A853-C586E61CC8AB}" dt="2021-03-02T05:22:37.603" v="188" actId="2696"/>
        <pc:sldMkLst>
          <pc:docMk/>
          <pc:sldMk cId="30550501" sldId="462"/>
        </pc:sldMkLst>
      </pc:sldChg>
      <pc:sldChg chg="del">
        <pc:chgData name="Khattab, Sherif" userId="c83b1e15-36f3-4f46-aceb-05aac24c545e" providerId="ADAL" clId="{7374F18A-FB69-FC41-A853-C586E61CC8AB}" dt="2021-03-02T05:20:52.072" v="22" actId="2696"/>
        <pc:sldMkLst>
          <pc:docMk/>
          <pc:sldMk cId="574001865" sldId="464"/>
        </pc:sldMkLst>
      </pc:sldChg>
      <pc:sldChg chg="del">
        <pc:chgData name="Khattab, Sherif" userId="c83b1e15-36f3-4f46-aceb-05aac24c545e" providerId="ADAL" clId="{7374F18A-FB69-FC41-A853-C586E61CC8AB}" dt="2021-03-02T05:20:54.439" v="23" actId="2696"/>
        <pc:sldMkLst>
          <pc:docMk/>
          <pc:sldMk cId="2156977365" sldId="46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050025745" sldId="48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42669177" sldId="48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033252372" sldId="48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892110939" sldId="48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412671351" sldId="48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36669778" sldId="486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482587836" sldId="487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936848013" sldId="488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132993662" sldId="489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537398195" sldId="490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907216448" sldId="49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36025134" sldId="49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231356886" sldId="49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872131497" sldId="49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089473434" sldId="495"/>
        </pc:sldMkLst>
      </pc:sldChg>
      <pc:sldChg chg="modSp mod modAnim">
        <pc:chgData name="Khattab, Sherif" userId="c83b1e15-36f3-4f46-aceb-05aac24c545e" providerId="ADAL" clId="{7374F18A-FB69-FC41-A853-C586E61CC8AB}" dt="2021-03-02T05:22:23.732" v="184" actId="33524"/>
        <pc:sldMkLst>
          <pc:docMk/>
          <pc:sldMk cId="702367729" sldId="496"/>
        </pc:sldMkLst>
        <pc:spChg chg="mod">
          <ac:chgData name="Khattab, Sherif" userId="c83b1e15-36f3-4f46-aceb-05aac24c545e" providerId="ADAL" clId="{7374F18A-FB69-FC41-A853-C586E61CC8AB}" dt="2021-03-02T05:22:23.732" v="184" actId="33524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7374F18A-FB69-FC41-A853-C586E61CC8AB}" dt="2021-03-02T05:31:36.669" v="400"/>
        <pc:sldMkLst>
          <pc:docMk/>
          <pc:sldMk cId="4202616107" sldId="500"/>
        </pc:sldMkLst>
        <pc:spChg chg="mod">
          <ac:chgData name="Khattab, Sherif" userId="c83b1e15-36f3-4f46-aceb-05aac24c545e" providerId="ADAL" clId="{7374F18A-FB69-FC41-A853-C586E61CC8AB}" dt="2021-03-02T05:30:43.234" v="36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7374F18A-FB69-FC41-A853-C586E61CC8AB}" dt="2021-03-02T05:31:07.383" v="391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7374F18A-FB69-FC41-A853-C586E61CC8AB}" dt="2021-03-02T05:22:50.071" v="190" actId="21"/>
        <pc:sldMkLst>
          <pc:docMk/>
          <pc:sldMk cId="2116864396" sldId="505"/>
        </pc:sldMkLst>
        <pc:spChg chg="mod">
          <ac:chgData name="Khattab, Sherif" userId="c83b1e15-36f3-4f46-aceb-05aac24c545e" providerId="ADAL" clId="{7374F18A-FB69-FC41-A853-C586E61CC8AB}" dt="2021-03-02T05:22:50.071" v="190" actId="2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7374F18A-FB69-FC41-A853-C586E61CC8AB}" dt="2021-03-02T05:22:54.264" v="191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7374F18A-FB69-FC41-A853-C586E61CC8AB}" dt="2021-03-02T05:22:54.264" v="191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7374F18A-FB69-FC41-A853-C586E61CC8AB}" dt="2021-03-02T05:22:36.274" v="187" actId="2696"/>
        <pc:sldMkLst>
          <pc:docMk/>
          <pc:sldMk cId="2126070970" sldId="520"/>
        </pc:sldMkLst>
      </pc:sldChg>
      <pc:sldChg chg="del">
        <pc:chgData name="Khattab, Sherif" userId="c83b1e15-36f3-4f46-aceb-05aac24c545e" providerId="ADAL" clId="{7374F18A-FB69-FC41-A853-C586E61CC8AB}" dt="2021-03-02T05:22:36" v="186" actId="2696"/>
        <pc:sldMkLst>
          <pc:docMk/>
          <pc:sldMk cId="3688450523" sldId="521"/>
        </pc:sldMkLst>
      </pc:sldChg>
      <pc:sldChg chg="del">
        <pc:chgData name="Khattab, Sherif" userId="c83b1e15-36f3-4f46-aceb-05aac24c545e" providerId="ADAL" clId="{7374F18A-FB69-FC41-A853-C586E61CC8AB}" dt="2021-03-02T05:22:35.373" v="185" actId="2696"/>
        <pc:sldMkLst>
          <pc:docMk/>
          <pc:sldMk cId="2393077361" sldId="522"/>
        </pc:sldMkLst>
      </pc:sldChg>
      <pc:sldChg chg="del">
        <pc:chgData name="Khattab, Sherif" userId="c83b1e15-36f3-4f46-aceb-05aac24c545e" providerId="ADAL" clId="{7374F18A-FB69-FC41-A853-C586E61CC8AB}" dt="2021-03-02T05:20:45.821" v="2" actId="2696"/>
        <pc:sldMkLst>
          <pc:docMk/>
          <pc:sldMk cId="2987249071" sldId="523"/>
        </pc:sldMkLst>
      </pc:sldChg>
      <pc:sldChg chg="del">
        <pc:chgData name="Khattab, Sherif" userId="c83b1e15-36f3-4f46-aceb-05aac24c545e" providerId="ADAL" clId="{7374F18A-FB69-FC41-A853-C586E61CC8AB}" dt="2021-03-02T05:20:45.953" v="3" actId="2696"/>
        <pc:sldMkLst>
          <pc:docMk/>
          <pc:sldMk cId="1810255753" sldId="524"/>
        </pc:sldMkLst>
      </pc:sldChg>
      <pc:sldChg chg="del">
        <pc:chgData name="Khattab, Sherif" userId="c83b1e15-36f3-4f46-aceb-05aac24c545e" providerId="ADAL" clId="{7374F18A-FB69-FC41-A853-C586E61CC8AB}" dt="2021-03-02T05:20:46.369" v="4" actId="2696"/>
        <pc:sldMkLst>
          <pc:docMk/>
          <pc:sldMk cId="1613586742" sldId="525"/>
        </pc:sldMkLst>
      </pc:sldChg>
      <pc:sldChg chg="del">
        <pc:chgData name="Khattab, Sherif" userId="c83b1e15-36f3-4f46-aceb-05aac24c545e" providerId="ADAL" clId="{7374F18A-FB69-FC41-A853-C586E61CC8AB}" dt="2021-03-02T05:20:46.485" v="5" actId="2696"/>
        <pc:sldMkLst>
          <pc:docMk/>
          <pc:sldMk cId="1883276906" sldId="526"/>
        </pc:sldMkLst>
      </pc:sldChg>
      <pc:sldChg chg="del">
        <pc:chgData name="Khattab, Sherif" userId="c83b1e15-36f3-4f46-aceb-05aac24c545e" providerId="ADAL" clId="{7374F18A-FB69-FC41-A853-C586E61CC8AB}" dt="2021-03-02T05:20:45.410" v="1" actId="2696"/>
        <pc:sldMkLst>
          <pc:docMk/>
          <pc:sldMk cId="725852215" sldId="527"/>
        </pc:sldMkLst>
      </pc:sldChg>
      <pc:sldChg chg="del">
        <pc:chgData name="Khattab, Sherif" userId="c83b1e15-36f3-4f46-aceb-05aac24c545e" providerId="ADAL" clId="{7374F18A-FB69-FC41-A853-C586E61CC8AB}" dt="2021-03-02T05:20:46.596" v="6" actId="2696"/>
        <pc:sldMkLst>
          <pc:docMk/>
          <pc:sldMk cId="2733511410" sldId="528"/>
        </pc:sldMkLst>
      </pc:sldChg>
      <pc:sldChg chg="del">
        <pc:chgData name="Khattab, Sherif" userId="c83b1e15-36f3-4f46-aceb-05aac24c545e" providerId="ADAL" clId="{7374F18A-FB69-FC41-A853-C586E61CC8AB}" dt="2021-03-02T05:20:47.010" v="7" actId="2696"/>
        <pc:sldMkLst>
          <pc:docMk/>
          <pc:sldMk cId="2369676605" sldId="529"/>
        </pc:sldMkLst>
      </pc:sldChg>
      <pc:sldChg chg="del">
        <pc:chgData name="Khattab, Sherif" userId="c83b1e15-36f3-4f46-aceb-05aac24c545e" providerId="ADAL" clId="{7374F18A-FB69-FC41-A853-C586E61CC8AB}" dt="2021-03-02T05:20:47.135" v="8" actId="2696"/>
        <pc:sldMkLst>
          <pc:docMk/>
          <pc:sldMk cId="2849079961" sldId="530"/>
        </pc:sldMkLst>
      </pc:sldChg>
      <pc:sldChg chg="del">
        <pc:chgData name="Khattab, Sherif" userId="c83b1e15-36f3-4f46-aceb-05aac24c545e" providerId="ADAL" clId="{7374F18A-FB69-FC41-A853-C586E61CC8AB}" dt="2021-03-02T05:20:47.258" v="9" actId="2696"/>
        <pc:sldMkLst>
          <pc:docMk/>
          <pc:sldMk cId="198862008" sldId="531"/>
        </pc:sldMkLst>
      </pc:sldChg>
      <pc:sldChg chg="del">
        <pc:chgData name="Khattab, Sherif" userId="c83b1e15-36f3-4f46-aceb-05aac24c545e" providerId="ADAL" clId="{7374F18A-FB69-FC41-A853-C586E61CC8AB}" dt="2021-03-02T05:20:47.396" v="10" actId="2696"/>
        <pc:sldMkLst>
          <pc:docMk/>
          <pc:sldMk cId="3242586881" sldId="532"/>
        </pc:sldMkLst>
      </pc:sldChg>
      <pc:sldChg chg="del">
        <pc:chgData name="Khattab, Sherif" userId="c83b1e15-36f3-4f46-aceb-05aac24c545e" providerId="ADAL" clId="{7374F18A-FB69-FC41-A853-C586E61CC8AB}" dt="2021-03-02T05:20:47.807" v="11" actId="2696"/>
        <pc:sldMkLst>
          <pc:docMk/>
          <pc:sldMk cId="202149894" sldId="533"/>
        </pc:sldMkLst>
      </pc:sldChg>
      <pc:sldChg chg="del">
        <pc:chgData name="Khattab, Sherif" userId="c83b1e15-36f3-4f46-aceb-05aac24c545e" providerId="ADAL" clId="{7374F18A-FB69-FC41-A853-C586E61CC8AB}" dt="2021-03-02T05:20:47.871" v="12" actId="2696"/>
        <pc:sldMkLst>
          <pc:docMk/>
          <pc:sldMk cId="1862553252" sldId="534"/>
        </pc:sldMkLst>
      </pc:sldChg>
      <pc:sldChg chg="del">
        <pc:chgData name="Khattab, Sherif" userId="c83b1e15-36f3-4f46-aceb-05aac24c545e" providerId="ADAL" clId="{7374F18A-FB69-FC41-A853-C586E61CC8AB}" dt="2021-03-02T05:20:48.109" v="14" actId="2696"/>
        <pc:sldMkLst>
          <pc:docMk/>
          <pc:sldMk cId="2560037637" sldId="535"/>
        </pc:sldMkLst>
      </pc:sldChg>
      <pc:sldChg chg="del">
        <pc:chgData name="Khattab, Sherif" userId="c83b1e15-36f3-4f46-aceb-05aac24c545e" providerId="ADAL" clId="{7374F18A-FB69-FC41-A853-C586E61CC8AB}" dt="2021-03-02T05:20:49.009" v="15" actId="2696"/>
        <pc:sldMkLst>
          <pc:docMk/>
          <pc:sldMk cId="2261657990" sldId="536"/>
        </pc:sldMkLst>
      </pc:sldChg>
      <pc:sldChg chg="del">
        <pc:chgData name="Khattab, Sherif" userId="c83b1e15-36f3-4f46-aceb-05aac24c545e" providerId="ADAL" clId="{7374F18A-FB69-FC41-A853-C586E61CC8AB}" dt="2021-03-02T05:20:49.837" v="17" actId="2696"/>
        <pc:sldMkLst>
          <pc:docMk/>
          <pc:sldMk cId="3968698010" sldId="537"/>
        </pc:sldMkLst>
      </pc:sldChg>
      <pc:sldChg chg="del">
        <pc:chgData name="Khattab, Sherif" userId="c83b1e15-36f3-4f46-aceb-05aac24c545e" providerId="ADAL" clId="{7374F18A-FB69-FC41-A853-C586E61CC8AB}" dt="2021-03-02T05:20:49.474" v="16" actId="2696"/>
        <pc:sldMkLst>
          <pc:docMk/>
          <pc:sldMk cId="2645502707" sldId="538"/>
        </pc:sldMkLst>
      </pc:sldChg>
      <pc:sldChg chg="del">
        <pc:chgData name="Khattab, Sherif" userId="c83b1e15-36f3-4f46-aceb-05aac24c545e" providerId="ADAL" clId="{7374F18A-FB69-FC41-A853-C586E61CC8AB}" dt="2021-03-02T05:20:50.119" v="18" actId="2696"/>
        <pc:sldMkLst>
          <pc:docMk/>
          <pc:sldMk cId="2730445920" sldId="539"/>
        </pc:sldMkLst>
      </pc:sldChg>
      <pc:sldChg chg="del">
        <pc:chgData name="Khattab, Sherif" userId="c83b1e15-36f3-4f46-aceb-05aac24c545e" providerId="ADAL" clId="{7374F18A-FB69-FC41-A853-C586E61CC8AB}" dt="2021-03-02T05:20:50.436" v="19" actId="2696"/>
        <pc:sldMkLst>
          <pc:docMk/>
          <pc:sldMk cId="2782470152" sldId="540"/>
        </pc:sldMkLst>
      </pc:sldChg>
      <pc:sldChg chg="del">
        <pc:chgData name="Khattab, Sherif" userId="c83b1e15-36f3-4f46-aceb-05aac24c545e" providerId="ADAL" clId="{7374F18A-FB69-FC41-A853-C586E61CC8AB}" dt="2021-03-02T05:20:50.769" v="20" actId="2696"/>
        <pc:sldMkLst>
          <pc:docMk/>
          <pc:sldMk cId="2036122529" sldId="541"/>
        </pc:sldMkLst>
      </pc:sldChg>
      <pc:sldChg chg="del">
        <pc:chgData name="Khattab, Sherif" userId="c83b1e15-36f3-4f46-aceb-05aac24c545e" providerId="ADAL" clId="{7374F18A-FB69-FC41-A853-C586E61CC8AB}" dt="2021-03-02T05:20:51.263" v="21" actId="2696"/>
        <pc:sldMkLst>
          <pc:docMk/>
          <pc:sldMk cId="3103852141" sldId="542"/>
        </pc:sldMkLst>
      </pc:sldChg>
      <pc:sldChg chg="del">
        <pc:chgData name="Khattab, Sherif" userId="c83b1e15-36f3-4f46-aceb-05aac24c545e" providerId="ADAL" clId="{7374F18A-FB69-FC41-A853-C586E61CC8AB}" dt="2021-03-02T05:20:54.875" v="24" actId="2696"/>
        <pc:sldMkLst>
          <pc:docMk/>
          <pc:sldMk cId="3587680791" sldId="543"/>
        </pc:sldMkLst>
      </pc:sldChg>
      <pc:sldChg chg="del">
        <pc:chgData name="Khattab, Sherif" userId="c83b1e15-36f3-4f46-aceb-05aac24c545e" providerId="ADAL" clId="{7374F18A-FB69-FC41-A853-C586E61CC8AB}" dt="2021-03-02T05:20:55.205" v="25" actId="2696"/>
        <pc:sldMkLst>
          <pc:docMk/>
          <pc:sldMk cId="2971477576" sldId="544"/>
        </pc:sldMkLst>
      </pc:sldChg>
      <pc:sldChg chg="modSp new mod modAnim">
        <pc:chgData name="Khattab, Sherif" userId="c83b1e15-36f3-4f46-aceb-05aac24c545e" providerId="ADAL" clId="{7374F18A-FB69-FC41-A853-C586E61CC8AB}" dt="2021-03-02T05:31:44.998" v="402"/>
        <pc:sldMkLst>
          <pc:docMk/>
          <pc:sldMk cId="3106578269" sldId="548"/>
        </pc:sldMkLst>
        <pc:spChg chg="mod">
          <ac:chgData name="Khattab, Sherif" userId="c83b1e15-36f3-4f46-aceb-05aac24c545e" providerId="ADAL" clId="{7374F18A-FB69-FC41-A853-C586E61CC8AB}" dt="2021-03-02T05:30:46.378" v="364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7374F18A-FB69-FC41-A853-C586E61CC8AB}" dt="2021-03-02T05:30:27.240" v="35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7374F18A-FB69-FC41-A853-C586E61CC8AB}" dt="2021-03-02T05:31:51.720" v="404"/>
        <pc:sldMkLst>
          <pc:docMk/>
          <pc:sldMk cId="1239345036" sldId="549"/>
        </pc:sldMkLst>
        <pc:spChg chg="mod">
          <ac:chgData name="Khattab, Sherif" userId="c83b1e15-36f3-4f46-aceb-05aac24c545e" providerId="ADAL" clId="{7374F18A-FB69-FC41-A853-C586E61CC8AB}" dt="2021-03-02T05:30:56.092" v="388" actId="20577"/>
          <ac:spMkLst>
            <pc:docMk/>
            <pc:sldMk cId="1239345036" sldId="549"/>
            <ac:spMk id="2" creationId="{0DB18247-0756-CA4C-BC3C-5A4110013643}"/>
          </ac:spMkLst>
        </pc:spChg>
        <pc:spChg chg="mod">
          <ac:chgData name="Khattab, Sherif" userId="c83b1e15-36f3-4f46-aceb-05aac24c545e" providerId="ADAL" clId="{7374F18A-FB69-FC41-A853-C586E61CC8AB}" dt="2021-03-02T05:31:12.972" v="395" actId="20577"/>
          <ac:spMkLst>
            <pc:docMk/>
            <pc:sldMk cId="1239345036" sldId="549"/>
            <ac:spMk id="3" creationId="{705BFC18-C6F9-D945-A303-7702B57829A6}"/>
          </ac:spMkLst>
        </pc:spChg>
      </pc:sldChg>
    </pc:docChg>
  </pc:docChgLst>
  <pc:docChgLst>
    <pc:chgData name="Khattab, Sherif" userId="c83b1e15-36f3-4f46-aceb-05aac24c545e" providerId="ADAL" clId="{E6EB0EA7-2544-4CF1-A7D6-AFF5E9AECA5D}"/>
    <pc:docChg chg="addSld delSld modSld modMainMaster">
      <pc:chgData name="Khattab, Sherif" userId="c83b1e15-36f3-4f46-aceb-05aac24c545e" providerId="ADAL" clId="{E6EB0EA7-2544-4CF1-A7D6-AFF5E9AECA5D}" dt="2020-05-14T17:16:25.708" v="6"/>
      <pc:docMkLst>
        <pc:docMk/>
      </pc:docMkLst>
      <pc:sldChg chg="del">
        <pc:chgData name="Khattab, Sherif" userId="c83b1e15-36f3-4f46-aceb-05aac24c545e" providerId="ADAL" clId="{E6EB0EA7-2544-4CF1-A7D6-AFF5E9AECA5D}" dt="2020-05-14T17:10:07.728" v="1" actId="47"/>
        <pc:sldMkLst>
          <pc:docMk/>
          <pc:sldMk cId="0" sldId="256"/>
        </pc:sldMkLst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10637777" sldId="32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4" creationId="{98D70E46-AD06-A84D-A403-48FFDDB68BC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5" creationId="{68F74981-ADDA-9144-ACB5-CE4649DD2D8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4" creationId="{308C4648-C13A-A547-ABA8-14DA70E077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5" creationId="{691666FD-EDA0-044F-A826-5F64B00DC362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92918179" sldId="32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4" creationId="{39DA5595-35A6-EF4C-A674-D955A9DDF8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5" creationId="{D21BF80B-2C7E-944E-B2A9-604706C7B59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92162" creationId="{4BC23600-A1B0-CF42-B178-92570A01C5A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55119911" sldId="33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5" creationId="{9BF724B2-8DB6-E34D-92D7-DCA24F5F0C0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6" creationId="{17F9517E-E98B-6746-8827-A9871727AF2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499" creationId="{ACBD2F3A-500A-1745-93B6-2D7243F6ECA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500" creationId="{C1A6B44F-6A6E-624E-A1A8-C1E38440BAF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223572414" sldId="33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4" creationId="{D69010A4-1F91-904E-B3C8-1167C46C6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5" creationId="{9CD943DD-44DA-D14E-86E5-53D56F3B469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2" creationId="{7F365B32-B892-9644-B8A9-4981039D7D5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3" creationId="{0F9697C6-2257-044C-8E34-AC62DE514C4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70668490" sldId="34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4" creationId="{29BFE3FF-96E0-4A48-9771-0902F36838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5" creationId="{85AFFB91-7C27-6641-9A78-BE1CCACB6D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6" creationId="{96849A06-BBDF-C040-849E-A024B4FC2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7" creationId="{CC82A9AD-5F15-AB49-8F90-FE2C306DA41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05868326" sldId="34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4" creationId="{A5FE58C8-1460-C848-AB84-4F361A9896A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5" creationId="{F81FC055-C345-0D4E-990E-67395EA45FB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0" creationId="{6A881214-C7A5-214A-8E7E-4D686B71DB5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1" creationId="{EB65A8A9-691B-3D4F-B0AA-00914900DB3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806563943" sldId="34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7" creationId="{6E9B925F-4BC9-934E-AB01-067F794B522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8" creationId="{0A731FB3-7935-8345-B6C7-AEE0B02240B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7" creationId="{BDC36B20-DEF6-BF4D-B0E7-8F5461CE049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8" creationId="{58C40865-3753-A447-9770-211D098125F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7711490" sldId="34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7" creationId="{72500EF2-C006-2647-8CFD-300FA28B30E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8" creationId="{5513A82D-D95D-3B46-B415-F25C0E574B1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1" creationId="{98D1A996-CF96-BF4C-9178-C10B8182C3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2" creationId="{8B17F8A5-FE1E-5540-991C-590D33FA245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71999567" sldId="34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2" creationId="{17A8AD5B-F689-B94F-A878-23B8A027316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6" creationId="{A88B15B3-238A-4746-829A-03A0FAA7FB1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7" creationId="{D97A772E-AF56-8A43-8E21-10E9198972D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117762" creationId="{39807B7F-29D5-4E40-91D5-70F81AE81EDD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34376579" sldId="36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3" creationId="{399F8E88-2D61-7E41-B9E7-D5D16445265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4" creationId="{1D9B0268-8DED-C745-8271-8B812DB1077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91148" creationId="{D182CBCC-E588-9C46-9A14-D3D8D1F9D94B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15621424" sldId="36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7" creationId="{667676E5-52CF-B949-92AA-54CEC4825ED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8" creationId="{EC52B04B-D8AF-8643-A73A-7D7FBE25B1F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6" creationId="{E502F9E0-21A9-6844-A11A-A0680165B6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7" creationId="{83249007-0AB0-EB49-9417-995673C1CEF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34104099" sldId="36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8" creationId="{87B93D98-EEC5-C245-A824-29408C4F6AA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" creationId="{97A00662-141E-7B4B-97ED-0FA4B911572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0" creationId="{FD1747F8-31B5-1F41-BD48-CAFBB42D953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1" creationId="{2F4C0CE7-B9FD-0E45-8A7B-DDDB3455B140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82429159" sldId="36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4" creationId="{27D16428-557C-2344-B354-75ACA52C8E3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5" creationId="{9B92B5DB-B929-F947-BA57-49A11A6B5B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95234" creationId="{22679527-1C13-D745-AD6F-BECD2105303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51973667" sldId="36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4" creationId="{27AC079A-FDEE-5245-9DF2-0EA014E67F5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5" creationId="{4BE14FC9-25DA-A545-BFFF-97AA43D961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6" creationId="{8383A26D-3C56-0042-8B6C-8FD1E0DFA25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7" creationId="{6AF066B1-89F4-4E4D-8ABF-40AC813F686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38501136" sldId="36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7" creationId="{532CA168-7A4E-084D-AF13-F17DA4C99AF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8" creationId="{0C0EE1E8-F246-0344-879F-ACDF28735F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99333" creationId="{6961FFD0-3136-6744-AF77-2A7A1A790F1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10992163" sldId="36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4" creationId="{73DBA84E-7D96-E442-8FC3-A0C3749B1C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5" creationId="{B9F1484A-3D19-CA4A-81F0-82E85A0AC7B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4" creationId="{E957CE05-A4BD-144F-A0C4-0AAE7BD7009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5" creationId="{0C36604A-A763-A345-B88E-8E6F2BF0C1F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013065491" sldId="37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6" creationId="{B0B49E68-86D2-5744-ABD1-0A95627B131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7" creationId="{FD8B4B24-CAA8-9C41-A932-1538077BB23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101378" creationId="{1C91B2E0-F076-D54D-8685-060CEC00A4E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592968416" sldId="37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6" creationId="{04A613E7-574B-C34F-80DA-88C723B69E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7" creationId="{7CC2F7F6-93EA-AE4F-84CC-7374B32F50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102404" creationId="{6FDA00AC-6865-D94C-836F-7D9600078A83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848335379" sldId="37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7" creationId="{1C1CA73E-1E55-D244-B89B-B723828736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8" creationId="{79E131D4-95F6-D248-9154-AE15F551EEE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29" creationId="{8D930911-1A6D-B54F-B76E-66809DD1728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30" creationId="{0CA11B9E-1475-6C4F-9C95-B08141F31AD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61117264" sldId="37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4" creationId="{D286E859-8EBE-914A-BE43-1BFE745BB03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5" creationId="{BB0DD3E4-3515-714D-878B-FD1CC73773E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0" creationId="{EB53BFD2-2569-C440-A78C-F70A1D185B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1" creationId="{36A9E868-CE41-B547-B6C1-87C325B8A1F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542066946" sldId="37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4" creationId="{EEDC933A-1F17-A24F-80B2-2B746C541E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5" creationId="{309D0953-6635-1B4D-A779-9F44EE0705E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4" creationId="{6E60B537-4E2B-3645-8740-E45FF319D1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5" creationId="{B2EA02B2-FF2F-E840-9115-9F46B908CC5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34112894" sldId="37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4" creationId="{31956E2C-E5A6-0647-BF42-137E615716E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5" creationId="{B7C7726A-A27A-B54E-8233-121EE02C6AD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2" creationId="{838EA777-B608-8E4A-8B51-786B3BEF4E8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3" creationId="{362D90CE-C693-414D-B6F5-8829A4C95071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5577892" sldId="37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0" creationId="{67328B6C-4287-814A-93BF-39FD1F8937B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1" creationId="{8B2F9FDC-8F0A-CC49-98A2-71FB6688BA8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6" creationId="{75B0BB18-45FE-C145-86F9-5F2D13AD61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7" creationId="{53E09A75-9602-D845-8429-42B9F821B4B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83513582" sldId="37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7" creationId="{0E336C6B-24E5-C547-995B-7595329F844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8" creationId="{E0264D84-51E2-CF40-866C-B9902608A9A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114693" creationId="{2AAD9DE3-45D5-A249-B337-D99D281826B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990797458" sldId="37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4" creationId="{BD0C602E-3244-7347-8C4C-7141324C4D7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5" creationId="{83641B87-BBB9-9941-85A4-F6E6D630A40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4" creationId="{662FDEC6-1A57-7A4E-BD61-B4C9C42FB10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5" creationId="{9CCF0D6A-3A12-D542-BC48-B9C95F39152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36486443" sldId="37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7" creationId="{58C40539-46F0-494A-8163-8D5BF28501B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8" creationId="{FE005030-9F97-AB44-8CA9-4B4CEC2B22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1" creationId="{61954CF2-0056-D24F-AC34-B313ACE689D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2" creationId="{7FDA39D6-D460-F84C-B825-972ADE5DCF4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41381985" sldId="38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3" creationId="{D8BAE81C-B76B-1043-9117-0845AC5B46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4" creationId="{E12A7118-22DB-E24A-AC7D-671F01F343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118786" creationId="{26D54543-5CF1-B947-A0EE-00F2D893EE9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35897330" sldId="38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6" creationId="{14AD1B91-AC10-B440-9C4C-C14AAC27D89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7" creationId="{B9EE9886-5992-E94D-9C19-0A09959F63C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2" creationId="{A73752DD-1D6A-F745-BB51-635DA198A40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3" creationId="{2D0E5FEC-FE0E-9048-B247-70B668077E3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360044446" sldId="38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6" creationId="{892037B0-DA9E-524E-9830-DB51F1E2FAD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7" creationId="{7AAA58F4-97D1-A64F-ABCD-20A52A9C827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120836" creationId="{88BA2802-16A1-694F-9A85-7A5E70F37E97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54384084" sldId="38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2" creationId="{C152C312-EE9A-B14C-81EE-6E9046ACD9F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6" creationId="{42655DCF-2496-8343-8285-CC501D3D933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7" creationId="{46F010D7-2CC3-2A4D-91D1-83C1FF96DE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121858" creationId="{996677B1-E9B9-7E43-80C2-5A0146DDFBD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0759689" sldId="38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2" creationId="{CF207B98-521B-224F-9214-404C50F1BDD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4" creationId="{CC9723C8-7544-8F48-9942-691DFD0E770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5" creationId="{E6792081-A4F1-204D-89A2-A383EBF798D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122883" creationId="{0E76E078-47E1-124A-A71A-BC95F0EC2D3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809799376" sldId="38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6" creationId="{5C0366B7-59B2-A44E-A41C-A7F29A0C0CA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7" creationId="{B7E9558F-D8D8-2248-A973-1E52834737C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123906" creationId="{C9706936-D7BB-8D41-95AD-F45EB6AAB603}"/>
          </ac:spMkLst>
        </pc:spChg>
      </pc:sldChg>
      <pc:sldChg chg="add">
        <pc:chgData name="Khattab, Sherif" userId="c83b1e15-36f3-4f46-aceb-05aac24c545e" providerId="ADAL" clId="{E6EB0EA7-2544-4CF1-A7D6-AFF5E9AECA5D}" dt="2020-05-14T17:10:05.791" v="0"/>
        <pc:sldMkLst>
          <pc:docMk/>
          <pc:sldMk cId="1330366002" sldId="454"/>
        </pc:sldMkLst>
      </pc:sldChg>
      <pc:sldMasterChg chg="modSldLayout">
        <pc:chgData name="Khattab, Sherif" userId="c83b1e15-36f3-4f46-aceb-05aac24c545e" providerId="ADAL" clId="{E6EB0EA7-2544-4CF1-A7D6-AFF5E9AECA5D}" dt="2020-05-14T17:11:02.329" v="5" actId="478"/>
        <pc:sldMasterMkLst>
          <pc:docMk/>
          <pc:sldMasterMk cId="0" sldId="2147483648"/>
        </pc:sldMasterMkLst>
        <pc:sldLayoutChg chg="addSp delSp modSp">
          <pc:chgData name="Khattab, Sherif" userId="c83b1e15-36f3-4f46-aceb-05aac24c545e" providerId="ADAL" clId="{E6EB0EA7-2544-4CF1-A7D6-AFF5E9AECA5D}" dt="2020-05-14T17:11:02.329" v="5" actId="478"/>
          <pc:sldLayoutMkLst>
            <pc:docMk/>
            <pc:sldMasterMk cId="0" sldId="2147483648"/>
            <pc:sldLayoutMk cId="75952674" sldId="2147483651"/>
          </pc:sldLayoutMkLst>
          <pc:spChg chg="mod">
            <ac:chgData name="Khattab, Sherif" userId="c83b1e15-36f3-4f46-aceb-05aac24c545e" providerId="ADAL" clId="{E6EB0EA7-2544-4CF1-A7D6-AFF5E9AECA5D}" dt="2020-05-14T17:10:58.314" v="4" actId="207"/>
            <ac:spMkLst>
              <pc:docMk/>
              <pc:sldMasterMk cId="0" sldId="2147483648"/>
              <pc:sldLayoutMk cId="75952674" sldId="2147483651"/>
              <ac:spMk id="2" creationId="{00000000-0000-0000-0000-000000000000}"/>
            </ac:spMkLst>
          </pc:spChg>
          <pc:picChg chg="add del mod">
            <ac:chgData name="Khattab, Sherif" userId="c83b1e15-36f3-4f46-aceb-05aac24c545e" providerId="ADAL" clId="{E6EB0EA7-2544-4CF1-A7D6-AFF5E9AECA5D}" dt="2020-05-14T17:11:02.329" v="5" actId="478"/>
            <ac:picMkLst>
              <pc:docMk/>
              <pc:sldMasterMk cId="0" sldId="2147483648"/>
              <pc:sldLayoutMk cId="75952674" sldId="2147483651"/>
              <ac:picMk id="10" creationId="{CE32924D-DB3B-4207-A608-C0B94DD56D2C}"/>
            </ac:picMkLst>
          </pc:picChg>
        </pc:sldLayoutChg>
      </pc:sldMasterChg>
    </pc:docChg>
  </pc:docChgLst>
  <pc:docChgLst>
    <pc:chgData name="Sherif Khattab" userId="c83b1e15-36f3-4f46-aceb-05aac24c545e" providerId="ADAL" clId="{D465E260-6117-46B9-9CBF-61B4A5F5C85F}"/>
    <pc:docChg chg="custSel addSld delSld modSld">
      <pc:chgData name="Sherif Khattab" userId="c83b1e15-36f3-4f46-aceb-05aac24c545e" providerId="ADAL" clId="{D465E260-6117-46B9-9CBF-61B4A5F5C85F}" dt="2021-03-25T22:33:53.082" v="446" actId="1076"/>
      <pc:docMkLst>
        <pc:docMk/>
      </pc:docMkLst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395211604" sldId="284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124028409" sldId="285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601442099" sldId="28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720210171" sldId="28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585906518" sldId="288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2522792431" sldId="288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432103208" sldId="28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4215950957" sldId="289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854989116" sldId="29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24210265" sldId="29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744154349" sldId="300"/>
        </pc:sldMkLst>
      </pc:sldChg>
      <pc:sldChg chg="add del modTransition">
        <pc:chgData name="Sherif Khattab" userId="c83b1e15-36f3-4f46-aceb-05aac24c545e" providerId="ADAL" clId="{D465E260-6117-46B9-9CBF-61B4A5F5C85F}" dt="2021-03-25T14:02:54.458" v="16"/>
        <pc:sldMkLst>
          <pc:docMk/>
          <pc:sldMk cId="1109118327" sldId="394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667476326" sldId="405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65826998" sldId="406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94172444" sldId="407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736020179" sldId="408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059249952" sldId="409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223946229" sldId="410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928099657" sldId="411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533808976" sldId="412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254031112" sldId="418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870137101" sldId="42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670312813" sldId="421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428579007" sldId="422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613526993" sldId="423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544263778" sldId="424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34715571" sldId="425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532216384" sldId="426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316130764" sldId="42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77041622" sldId="428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886175264" sldId="42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39785599" sldId="430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01348275" sldId="431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431660730" sldId="433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417002093" sldId="434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5914909" sldId="435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005745473" sldId="436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382635928" sldId="43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10092608" sldId="438"/>
        </pc:sldMkLst>
      </pc:sldChg>
      <pc:sldChg chg="add del modTransition">
        <pc:chgData name="Sherif Khattab" userId="c83b1e15-36f3-4f46-aceb-05aac24c545e" providerId="ADAL" clId="{D465E260-6117-46B9-9CBF-61B4A5F5C85F}" dt="2021-03-25T14:02:54.458" v="16"/>
        <pc:sldMkLst>
          <pc:docMk/>
          <pc:sldMk cId="271414599" sldId="439"/>
        </pc:sldMkLst>
      </pc:sldChg>
      <pc:sldChg chg="add del setBg">
        <pc:chgData name="Sherif Khattab" userId="c83b1e15-36f3-4f46-aceb-05aac24c545e" providerId="ADAL" clId="{D465E260-6117-46B9-9CBF-61B4A5F5C85F}" dt="2021-03-25T14:12:19.281" v="255" actId="47"/>
        <pc:sldMkLst>
          <pc:docMk/>
          <pc:sldMk cId="678617935" sldId="44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709473859" sldId="441"/>
        </pc:sldMkLst>
      </pc:sldChg>
      <pc:sldChg chg="modSp">
        <pc:chgData name="Sherif Khattab" userId="c83b1e15-36f3-4f46-aceb-05aac24c545e" providerId="ADAL" clId="{D465E260-6117-46B9-9CBF-61B4A5F5C85F}" dt="2021-03-25T13:49:03.183" v="3" actId="20577"/>
        <pc:sldMkLst>
          <pc:docMk/>
          <pc:sldMk cId="702367729" sldId="496"/>
        </pc:sldMkLst>
        <pc:spChg chg="mod">
          <ac:chgData name="Sherif Khattab" userId="c83b1e15-36f3-4f46-aceb-05aac24c545e" providerId="ADAL" clId="{D465E260-6117-46B9-9CBF-61B4A5F5C85F}" dt="2021-03-25T13:49:03.183" v="3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D465E260-6117-46B9-9CBF-61B4A5F5C85F}" dt="2021-03-25T14:11:23.956" v="251"/>
        <pc:sldMkLst>
          <pc:docMk/>
          <pc:sldMk cId="4202616107" sldId="500"/>
        </pc:sldMkLst>
        <pc:spChg chg="mod">
          <ac:chgData name="Sherif Khattab" userId="c83b1e15-36f3-4f46-aceb-05aac24c545e" providerId="ADAL" clId="{D465E260-6117-46B9-9CBF-61B4A5F5C85F}" dt="2021-03-25T14:09:31.486" v="184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465E260-6117-46B9-9CBF-61B4A5F5C85F}" dt="2021-03-25T13:53:10.348" v="10" actId="6549"/>
        <pc:sldMkLst>
          <pc:docMk/>
          <pc:sldMk cId="2116864396" sldId="505"/>
        </pc:sldMkLst>
        <pc:spChg chg="mod">
          <ac:chgData name="Sherif Khattab" userId="c83b1e15-36f3-4f46-aceb-05aac24c545e" providerId="ADAL" clId="{D465E260-6117-46B9-9CBF-61B4A5F5C85F}" dt="2021-03-25T13:53:10.348" v="10" actId="6549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465E260-6117-46B9-9CBF-61B4A5F5C85F}" dt="2021-03-25T13:49:23.935" v="5" actId="14"/>
        <pc:sldMkLst>
          <pc:docMk/>
          <pc:sldMk cId="3652489610" sldId="506"/>
        </pc:sldMkLst>
        <pc:spChg chg="mod">
          <ac:chgData name="Sherif Khattab" userId="c83b1e15-36f3-4f46-aceb-05aac24c545e" providerId="ADAL" clId="{D465E260-6117-46B9-9CBF-61B4A5F5C85F}" dt="2021-03-25T13:49:23.935" v="5" actId="14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Sherif Khattab" userId="c83b1e15-36f3-4f46-aceb-05aac24c545e" providerId="ADAL" clId="{D465E260-6117-46B9-9CBF-61B4A5F5C85F}" dt="2021-03-25T14:11:38.966" v="254"/>
        <pc:sldMkLst>
          <pc:docMk/>
          <pc:sldMk cId="3106578269" sldId="548"/>
        </pc:sldMkLst>
        <pc:spChg chg="mod">
          <ac:chgData name="Sherif Khattab" userId="c83b1e15-36f3-4f46-aceb-05aac24c545e" providerId="ADAL" clId="{D465E260-6117-46B9-9CBF-61B4A5F5C85F}" dt="2021-03-25T14:11:08.327" v="248" actId="6549"/>
          <ac:spMkLst>
            <pc:docMk/>
            <pc:sldMk cId="3106578269" sldId="548"/>
            <ac:spMk id="3" creationId="{8A6E32F3-197B-3B45-8FE6-0B7FD2891934}"/>
          </ac:spMkLst>
        </pc:spChg>
      </pc:sldChg>
      <pc:sldChg chg="addSp modSp new mod">
        <pc:chgData name="Sherif Khattab" userId="c83b1e15-36f3-4f46-aceb-05aac24c545e" providerId="ADAL" clId="{D465E260-6117-46B9-9CBF-61B4A5F5C85F}" dt="2021-03-25T22:29:22.354" v="267" actId="1076"/>
        <pc:sldMkLst>
          <pc:docMk/>
          <pc:sldMk cId="41509261" sldId="549"/>
        </pc:sldMkLst>
        <pc:spChg chg="mod">
          <ac:chgData name="Sherif Khattab" userId="c83b1e15-36f3-4f46-aceb-05aac24c545e" providerId="ADAL" clId="{D465E260-6117-46B9-9CBF-61B4A5F5C85F}" dt="2021-03-25T22:29:16.208" v="263" actId="20577"/>
          <ac:spMkLst>
            <pc:docMk/>
            <pc:sldMk cId="41509261" sldId="549"/>
            <ac:spMk id="2" creationId="{7DA7CE99-528C-4930-BF8B-56C082B043B8}"/>
          </ac:spMkLst>
        </pc:spChg>
        <pc:picChg chg="add mod">
          <ac:chgData name="Sherif Khattab" userId="c83b1e15-36f3-4f46-aceb-05aac24c545e" providerId="ADAL" clId="{D465E260-6117-46B9-9CBF-61B4A5F5C85F}" dt="2021-03-25T22:29:22.354" v="267" actId="1076"/>
          <ac:picMkLst>
            <pc:docMk/>
            <pc:sldMk cId="41509261" sldId="549"/>
            <ac:picMk id="7" creationId="{13CB1598-E366-4519-89CC-65AE87753C7D}"/>
          </ac:picMkLst>
        </pc:picChg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428283555" sldId="54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678700985" sldId="549"/>
        </pc:sldMkLst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260112464" sldId="550"/>
        </pc:sldMkLst>
      </pc:sldChg>
      <pc:sldChg chg="addSp modSp new mod">
        <pc:chgData name="Sherif Khattab" userId="c83b1e15-36f3-4f46-aceb-05aac24c545e" providerId="ADAL" clId="{D465E260-6117-46B9-9CBF-61B4A5F5C85F}" dt="2021-03-25T22:29:46.754" v="293" actId="1076"/>
        <pc:sldMkLst>
          <pc:docMk/>
          <pc:sldMk cId="4136437328" sldId="550"/>
        </pc:sldMkLst>
        <pc:spChg chg="mod">
          <ac:chgData name="Sherif Khattab" userId="c83b1e15-36f3-4f46-aceb-05aac24c545e" providerId="ADAL" clId="{D465E260-6117-46B9-9CBF-61B4A5F5C85F}" dt="2021-03-25T22:29:41.429" v="290" actId="20577"/>
          <ac:spMkLst>
            <pc:docMk/>
            <pc:sldMk cId="4136437328" sldId="550"/>
            <ac:spMk id="2" creationId="{A7F76985-B033-467D-92B0-9F19CB2366AB}"/>
          </ac:spMkLst>
        </pc:spChg>
        <pc:picChg chg="add mod">
          <ac:chgData name="Sherif Khattab" userId="c83b1e15-36f3-4f46-aceb-05aac24c545e" providerId="ADAL" clId="{D465E260-6117-46B9-9CBF-61B4A5F5C85F}" dt="2021-03-25T22:29:46.754" v="293" actId="1076"/>
          <ac:picMkLst>
            <pc:docMk/>
            <pc:sldMk cId="4136437328" sldId="550"/>
            <ac:picMk id="7" creationId="{F618EF02-B82B-402D-B8CC-69EF863C383E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0:20.922" v="320" actId="1076"/>
        <pc:sldMkLst>
          <pc:docMk/>
          <pc:sldMk cId="1677266450" sldId="551"/>
        </pc:sldMkLst>
        <pc:spChg chg="mod">
          <ac:chgData name="Sherif Khattab" userId="c83b1e15-36f3-4f46-aceb-05aac24c545e" providerId="ADAL" clId="{D465E260-6117-46B9-9CBF-61B4A5F5C85F}" dt="2021-03-25T22:30:15.840" v="317" actId="20577"/>
          <ac:spMkLst>
            <pc:docMk/>
            <pc:sldMk cId="1677266450" sldId="551"/>
            <ac:spMk id="2" creationId="{81EC2A6C-7AC8-4269-9A83-E123FEBC3022}"/>
          </ac:spMkLst>
        </pc:spChg>
        <pc:picChg chg="add mod">
          <ac:chgData name="Sherif Khattab" userId="c83b1e15-36f3-4f46-aceb-05aac24c545e" providerId="ADAL" clId="{D465E260-6117-46B9-9CBF-61B4A5F5C85F}" dt="2021-03-25T22:30:20.922" v="320" actId="1076"/>
          <ac:picMkLst>
            <pc:docMk/>
            <pc:sldMk cId="1677266450" sldId="551"/>
            <ac:picMk id="7" creationId="{C5EBAE04-D305-47B5-A9D0-7AF502176F68}"/>
          </ac:picMkLst>
        </pc:picChg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2345527345" sldId="551"/>
        </pc:sldMkLst>
      </pc:sldChg>
      <pc:sldChg chg="addSp modSp new mod">
        <pc:chgData name="Sherif Khattab" userId="c83b1e15-36f3-4f46-aceb-05aac24c545e" providerId="ADAL" clId="{D465E260-6117-46B9-9CBF-61B4A5F5C85F}" dt="2021-03-25T22:30:50.310" v="354" actId="20577"/>
        <pc:sldMkLst>
          <pc:docMk/>
          <pc:sldMk cId="2358415282" sldId="552"/>
        </pc:sldMkLst>
        <pc:spChg chg="mod">
          <ac:chgData name="Sherif Khattab" userId="c83b1e15-36f3-4f46-aceb-05aac24c545e" providerId="ADAL" clId="{D465E260-6117-46B9-9CBF-61B4A5F5C85F}" dt="2021-03-25T22:30:50.310" v="354" actId="20577"/>
          <ac:spMkLst>
            <pc:docMk/>
            <pc:sldMk cId="2358415282" sldId="552"/>
            <ac:spMk id="2" creationId="{6AE18785-4FDB-4DE0-A162-68AF601A2BCE}"/>
          </ac:spMkLst>
        </pc:spChg>
        <pc:picChg chg="add mod">
          <ac:chgData name="Sherif Khattab" userId="c83b1e15-36f3-4f46-aceb-05aac24c545e" providerId="ADAL" clId="{D465E260-6117-46B9-9CBF-61B4A5F5C85F}" dt="2021-03-25T22:30:40.207" v="335" actId="1076"/>
          <ac:picMkLst>
            <pc:docMk/>
            <pc:sldMk cId="2358415282" sldId="552"/>
            <ac:picMk id="7" creationId="{486B6EA4-E285-487A-9994-B199E4D407AD}"/>
          </ac:picMkLst>
        </pc:picChg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2710081899" sldId="552"/>
        </pc:sldMkLst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610468400" sldId="553"/>
        </pc:sldMkLst>
      </pc:sldChg>
      <pc:sldChg chg="addSp delSp modSp new mod">
        <pc:chgData name="Sherif Khattab" userId="c83b1e15-36f3-4f46-aceb-05aac24c545e" providerId="ADAL" clId="{D465E260-6117-46B9-9CBF-61B4A5F5C85F}" dt="2021-03-25T22:31:29.504" v="368" actId="1076"/>
        <pc:sldMkLst>
          <pc:docMk/>
          <pc:sldMk cId="2824507597" sldId="553"/>
        </pc:sldMkLst>
        <pc:spChg chg="mod">
          <ac:chgData name="Sherif Khattab" userId="c83b1e15-36f3-4f46-aceb-05aac24c545e" providerId="ADAL" clId="{D465E260-6117-46B9-9CBF-61B4A5F5C85F}" dt="2021-03-25T22:31:14.620" v="363" actId="20577"/>
          <ac:spMkLst>
            <pc:docMk/>
            <pc:sldMk cId="2824507597" sldId="553"/>
            <ac:spMk id="2" creationId="{BFF5CA10-71CD-489D-BF80-346391C566A3}"/>
          </ac:spMkLst>
        </pc:spChg>
        <pc:picChg chg="add mod">
          <ac:chgData name="Sherif Khattab" userId="c83b1e15-36f3-4f46-aceb-05aac24c545e" providerId="ADAL" clId="{D465E260-6117-46B9-9CBF-61B4A5F5C85F}" dt="2021-03-25T22:31:29.504" v="368" actId="1076"/>
          <ac:picMkLst>
            <pc:docMk/>
            <pc:sldMk cId="2824507597" sldId="553"/>
            <ac:picMk id="8" creationId="{20806A52-CD20-4B99-A8FF-1C43B6A6BBDF}"/>
          </ac:picMkLst>
        </pc:picChg>
        <pc:inkChg chg="add del">
          <ac:chgData name="Sherif Khattab" userId="c83b1e15-36f3-4f46-aceb-05aac24c545e" providerId="ADAL" clId="{D465E260-6117-46B9-9CBF-61B4A5F5C85F}" dt="2021-03-25T22:31:17.457" v="365"/>
          <ac:inkMkLst>
            <pc:docMk/>
            <pc:sldMk cId="2824507597" sldId="553"/>
            <ac:inkMk id="6" creationId="{BCE6F682-DFA1-4CBC-9C99-FFE1F0B18877}"/>
          </ac:inkMkLst>
        </pc:inkChg>
      </pc:sldChg>
      <pc:sldChg chg="addSp modSp new mod">
        <pc:chgData name="Sherif Khattab" userId="c83b1e15-36f3-4f46-aceb-05aac24c545e" providerId="ADAL" clId="{D465E260-6117-46B9-9CBF-61B4A5F5C85F}" dt="2021-03-25T22:32:11.925" v="384" actId="1076"/>
        <pc:sldMkLst>
          <pc:docMk/>
          <pc:sldMk cId="2802158369" sldId="554"/>
        </pc:sldMkLst>
        <pc:spChg chg="mod">
          <ac:chgData name="Sherif Khattab" userId="c83b1e15-36f3-4f46-aceb-05aac24c545e" providerId="ADAL" clId="{D465E260-6117-46B9-9CBF-61B4A5F5C85F}" dt="2021-03-25T22:32:05.221" v="381" actId="20577"/>
          <ac:spMkLst>
            <pc:docMk/>
            <pc:sldMk cId="2802158369" sldId="554"/>
            <ac:spMk id="2" creationId="{2EA75BEF-03C6-49D6-92B6-6242A0CCD469}"/>
          </ac:spMkLst>
        </pc:spChg>
        <pc:picChg chg="add mod">
          <ac:chgData name="Sherif Khattab" userId="c83b1e15-36f3-4f46-aceb-05aac24c545e" providerId="ADAL" clId="{D465E260-6117-46B9-9CBF-61B4A5F5C85F}" dt="2021-03-25T22:32:11.925" v="384" actId="1076"/>
          <ac:picMkLst>
            <pc:docMk/>
            <pc:sldMk cId="2802158369" sldId="554"/>
            <ac:picMk id="7" creationId="{15F001A1-F284-4E38-BA4D-0D3643B9C6A9}"/>
          </ac:picMkLst>
        </pc:picChg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3409659747" sldId="554"/>
        </pc:sldMkLst>
      </pc:sldChg>
      <pc:sldChg chg="addSp modSp new mod">
        <pc:chgData name="Sherif Khattab" userId="c83b1e15-36f3-4f46-aceb-05aac24c545e" providerId="ADAL" clId="{D465E260-6117-46B9-9CBF-61B4A5F5C85F}" dt="2021-03-25T22:32:45.714" v="400" actId="1076"/>
        <pc:sldMkLst>
          <pc:docMk/>
          <pc:sldMk cId="1642479177" sldId="555"/>
        </pc:sldMkLst>
        <pc:spChg chg="mod">
          <ac:chgData name="Sherif Khattab" userId="c83b1e15-36f3-4f46-aceb-05aac24c545e" providerId="ADAL" clId="{D465E260-6117-46B9-9CBF-61B4A5F5C85F}" dt="2021-03-25T22:32:39.875" v="397" actId="20577"/>
          <ac:spMkLst>
            <pc:docMk/>
            <pc:sldMk cId="1642479177" sldId="555"/>
            <ac:spMk id="2" creationId="{91F73BC3-96B1-4F0B-8FB8-4E6CE6438270}"/>
          </ac:spMkLst>
        </pc:spChg>
        <pc:picChg chg="add mod">
          <ac:chgData name="Sherif Khattab" userId="c83b1e15-36f3-4f46-aceb-05aac24c545e" providerId="ADAL" clId="{D465E260-6117-46B9-9CBF-61B4A5F5C85F}" dt="2021-03-25T22:32:45.714" v="400" actId="1076"/>
          <ac:picMkLst>
            <pc:docMk/>
            <pc:sldMk cId="1642479177" sldId="555"/>
            <ac:picMk id="7" creationId="{66035429-423D-432E-BFE4-007FE4DFA2AF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3:23.291" v="429" actId="1076"/>
        <pc:sldMkLst>
          <pc:docMk/>
          <pc:sldMk cId="298043200" sldId="556"/>
        </pc:sldMkLst>
        <pc:spChg chg="mod">
          <ac:chgData name="Sherif Khattab" userId="c83b1e15-36f3-4f46-aceb-05aac24c545e" providerId="ADAL" clId="{D465E260-6117-46B9-9CBF-61B4A5F5C85F}" dt="2021-03-25T22:33:17.443" v="426" actId="20577"/>
          <ac:spMkLst>
            <pc:docMk/>
            <pc:sldMk cId="298043200" sldId="556"/>
            <ac:spMk id="2" creationId="{A33447F8-067A-48FD-9123-62FF305CFE43}"/>
          </ac:spMkLst>
        </pc:spChg>
        <pc:picChg chg="add mod">
          <ac:chgData name="Sherif Khattab" userId="c83b1e15-36f3-4f46-aceb-05aac24c545e" providerId="ADAL" clId="{D465E260-6117-46B9-9CBF-61B4A5F5C85F}" dt="2021-03-25T22:33:23.291" v="429" actId="1076"/>
          <ac:picMkLst>
            <pc:docMk/>
            <pc:sldMk cId="298043200" sldId="556"/>
            <ac:picMk id="7" creationId="{E0F8EF21-23F8-48BC-8E4C-ACEDC35F44A8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3:53.082" v="446" actId="1076"/>
        <pc:sldMkLst>
          <pc:docMk/>
          <pc:sldMk cId="3356128445" sldId="557"/>
        </pc:sldMkLst>
        <pc:spChg chg="mod">
          <ac:chgData name="Sherif Khattab" userId="c83b1e15-36f3-4f46-aceb-05aac24c545e" providerId="ADAL" clId="{D465E260-6117-46B9-9CBF-61B4A5F5C85F}" dt="2021-03-25T22:33:47.434" v="443" actId="20577"/>
          <ac:spMkLst>
            <pc:docMk/>
            <pc:sldMk cId="3356128445" sldId="557"/>
            <ac:spMk id="2" creationId="{D3A84E1A-01EF-4165-A2F1-2E2368A2A02E}"/>
          </ac:spMkLst>
        </pc:spChg>
        <pc:picChg chg="add mod">
          <ac:chgData name="Sherif Khattab" userId="c83b1e15-36f3-4f46-aceb-05aac24c545e" providerId="ADAL" clId="{D465E260-6117-46B9-9CBF-61B4A5F5C85F}" dt="2021-03-25T22:33:53.082" v="446" actId="1076"/>
          <ac:picMkLst>
            <pc:docMk/>
            <pc:sldMk cId="3356128445" sldId="557"/>
            <ac:picMk id="7" creationId="{E0F86885-33C5-4BB6-8AF9-494B791027C8}"/>
          </ac:picMkLst>
        </pc:picChg>
      </pc:sldChg>
    </pc:docChg>
  </pc:docChgLst>
  <pc:docChgLst>
    <pc:chgData name="Khattab, Sherif" userId="c83b1e15-36f3-4f46-aceb-05aac24c545e" providerId="ADAL" clId="{996C8A99-657B-4A63-A3BB-9EA290D90D5B}"/>
    <pc:docChg chg="addSld modSld">
      <pc:chgData name="Khattab, Sherif" userId="c83b1e15-36f3-4f46-aceb-05aac24c545e" providerId="ADAL" clId="{996C8A99-657B-4A63-A3BB-9EA290D90D5B}" dt="2021-04-06T22:41:59.550" v="139" actId="1076"/>
      <pc:docMkLst>
        <pc:docMk/>
      </pc:docMkLst>
      <pc:sldChg chg="addSp delSp modSp mod">
        <pc:chgData name="Khattab, Sherif" userId="c83b1e15-36f3-4f46-aceb-05aac24c545e" providerId="ADAL" clId="{996C8A99-657B-4A63-A3BB-9EA290D90D5B}" dt="2021-04-06T22:41:59.550" v="139" actId="1076"/>
        <pc:sldMkLst>
          <pc:docMk/>
          <pc:sldMk cId="2870137101" sldId="420"/>
        </pc:sldMkLst>
        <pc:picChg chg="add mod">
          <ac:chgData name="Khattab, Sherif" userId="c83b1e15-36f3-4f46-aceb-05aac24c545e" providerId="ADAL" clId="{996C8A99-657B-4A63-A3BB-9EA290D90D5B}" dt="2021-04-06T22:41:59.550" v="139" actId="1076"/>
          <ac:picMkLst>
            <pc:docMk/>
            <pc:sldMk cId="2870137101" sldId="420"/>
            <ac:picMk id="6" creationId="{EBCF0827-D7FA-408A-8F8E-09A0A5B80392}"/>
          </ac:picMkLst>
        </pc:picChg>
        <pc:picChg chg="mod">
          <ac:chgData name="Khattab, Sherif" userId="c83b1e15-36f3-4f46-aceb-05aac24c545e" providerId="ADAL" clId="{996C8A99-657B-4A63-A3BB-9EA290D90D5B}" dt="2021-04-06T22:41:36.394" v="132" actId="1076"/>
          <ac:picMkLst>
            <pc:docMk/>
            <pc:sldMk cId="2870137101" sldId="420"/>
            <ac:picMk id="26628" creationId="{94262326-28B5-CB48-8883-E78ABF194A22}"/>
          </ac:picMkLst>
        </pc:picChg>
        <pc:inkChg chg="add del">
          <ac:chgData name="Khattab, Sherif" userId="c83b1e15-36f3-4f46-aceb-05aac24c545e" providerId="ADAL" clId="{996C8A99-657B-4A63-A3BB-9EA290D90D5B}" dt="2021-04-06T22:41:39.219" v="134"/>
          <ac:inkMkLst>
            <pc:docMk/>
            <pc:sldMk cId="2870137101" sldId="420"/>
            <ac:inkMk id="2" creationId="{AFFEBBD1-078D-4913-898D-540AADC1D90E}"/>
          </ac:inkMkLst>
        </pc:inkChg>
      </pc:sldChg>
      <pc:sldChg chg="addSp modSp new mod">
        <pc:chgData name="Khattab, Sherif" userId="c83b1e15-36f3-4f46-aceb-05aac24c545e" providerId="ADAL" clId="{996C8A99-657B-4A63-A3BB-9EA290D90D5B}" dt="2021-04-06T22:38:12.600" v="14" actId="1076"/>
        <pc:sldMkLst>
          <pc:docMk/>
          <pc:sldMk cId="322863907" sldId="552"/>
        </pc:sldMkLst>
        <pc:spChg chg="mod">
          <ac:chgData name="Khattab, Sherif" userId="c83b1e15-36f3-4f46-aceb-05aac24c545e" providerId="ADAL" clId="{996C8A99-657B-4A63-A3BB-9EA290D90D5B}" dt="2021-04-06T22:38:06.321" v="11" actId="20577"/>
          <ac:spMkLst>
            <pc:docMk/>
            <pc:sldMk cId="322863907" sldId="552"/>
            <ac:spMk id="2" creationId="{F2B76A3F-6D34-4BF1-A239-2187A8DCAD04}"/>
          </ac:spMkLst>
        </pc:spChg>
        <pc:picChg chg="add mod">
          <ac:chgData name="Khattab, Sherif" userId="c83b1e15-36f3-4f46-aceb-05aac24c545e" providerId="ADAL" clId="{996C8A99-657B-4A63-A3BB-9EA290D90D5B}" dt="2021-04-06T22:38:12.600" v="14" actId="1076"/>
          <ac:picMkLst>
            <pc:docMk/>
            <pc:sldMk cId="322863907" sldId="552"/>
            <ac:picMk id="7" creationId="{6FF9F4C5-E0A2-48A0-9067-ACAD181EF75E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39:13.133" v="40" actId="14100"/>
        <pc:sldMkLst>
          <pc:docMk/>
          <pc:sldMk cId="3425462745" sldId="553"/>
        </pc:sldMkLst>
        <pc:spChg chg="mod">
          <ac:chgData name="Khattab, Sherif" userId="c83b1e15-36f3-4f46-aceb-05aac24c545e" providerId="ADAL" clId="{996C8A99-657B-4A63-A3BB-9EA290D90D5B}" dt="2021-04-06T22:39:03.716" v="36" actId="20577"/>
          <ac:spMkLst>
            <pc:docMk/>
            <pc:sldMk cId="3425462745" sldId="553"/>
            <ac:spMk id="2" creationId="{C8935355-B403-4918-BD9B-FED4E1A50681}"/>
          </ac:spMkLst>
        </pc:spChg>
        <pc:picChg chg="add mod">
          <ac:chgData name="Khattab, Sherif" userId="c83b1e15-36f3-4f46-aceb-05aac24c545e" providerId="ADAL" clId="{996C8A99-657B-4A63-A3BB-9EA290D90D5B}" dt="2021-04-06T22:39:13.133" v="40" actId="14100"/>
          <ac:picMkLst>
            <pc:docMk/>
            <pc:sldMk cId="3425462745" sldId="553"/>
            <ac:picMk id="7" creationId="{C7A3A45E-47CA-45A8-B80B-0A3A514CA0DB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40:22.856" v="90" actId="1076"/>
        <pc:sldMkLst>
          <pc:docMk/>
          <pc:sldMk cId="983398899" sldId="554"/>
        </pc:sldMkLst>
        <pc:spChg chg="mod">
          <ac:chgData name="Khattab, Sherif" userId="c83b1e15-36f3-4f46-aceb-05aac24c545e" providerId="ADAL" clId="{996C8A99-657B-4A63-A3BB-9EA290D90D5B}" dt="2021-04-06T22:40:16.048" v="86" actId="20577"/>
          <ac:spMkLst>
            <pc:docMk/>
            <pc:sldMk cId="983398899" sldId="554"/>
            <ac:spMk id="2" creationId="{A05BD7D0-6A15-423F-BCCD-8C612C9D938E}"/>
          </ac:spMkLst>
        </pc:spChg>
        <pc:picChg chg="add mod">
          <ac:chgData name="Khattab, Sherif" userId="c83b1e15-36f3-4f46-aceb-05aac24c545e" providerId="ADAL" clId="{996C8A99-657B-4A63-A3BB-9EA290D90D5B}" dt="2021-04-06T22:40:22.856" v="90" actId="1076"/>
          <ac:picMkLst>
            <pc:docMk/>
            <pc:sldMk cId="983398899" sldId="554"/>
            <ac:picMk id="7" creationId="{475F2D1F-E81D-435A-B330-318216C0AFB6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41:11.008" v="131" actId="1076"/>
        <pc:sldMkLst>
          <pc:docMk/>
          <pc:sldMk cId="3729000525" sldId="555"/>
        </pc:sldMkLst>
        <pc:spChg chg="mod">
          <ac:chgData name="Khattab, Sherif" userId="c83b1e15-36f3-4f46-aceb-05aac24c545e" providerId="ADAL" clId="{996C8A99-657B-4A63-A3BB-9EA290D90D5B}" dt="2021-04-06T22:40:55.579" v="128" actId="20577"/>
          <ac:spMkLst>
            <pc:docMk/>
            <pc:sldMk cId="3729000525" sldId="555"/>
            <ac:spMk id="2" creationId="{CB08F4D9-EAE4-4285-AFE5-71C9F1588CCB}"/>
          </ac:spMkLst>
        </pc:spChg>
        <pc:picChg chg="add mod">
          <ac:chgData name="Khattab, Sherif" userId="c83b1e15-36f3-4f46-aceb-05aac24c545e" providerId="ADAL" clId="{996C8A99-657B-4A63-A3BB-9EA290D90D5B}" dt="2021-04-06T22:41:11.008" v="131" actId="1076"/>
          <ac:picMkLst>
            <pc:docMk/>
            <pc:sldMk cId="3729000525" sldId="555"/>
            <ac:picMk id="7" creationId="{20EF07C9-19E8-42AA-9F73-7CCF13FC59E2}"/>
          </ac:picMkLst>
        </pc:picChg>
      </pc:sldChg>
    </pc:docChg>
  </pc:docChgLst>
  <pc:docChgLst>
    <pc:chgData name="Khattab, Sherif" userId="c83b1e15-36f3-4f46-aceb-05aac24c545e" providerId="ADAL" clId="{2ADE63E9-E2C9-7246-9E3A-3CE97796841D}"/>
    <pc:docChg chg="custSel addSld modSld modMainMaster">
      <pc:chgData name="Khattab, Sherif" userId="c83b1e15-36f3-4f46-aceb-05aac24c545e" providerId="ADAL" clId="{2ADE63E9-E2C9-7246-9E3A-3CE97796841D}" dt="2020-05-14T17:34:15.216" v="192" actId="1036"/>
      <pc:docMkLst>
        <pc:docMk/>
      </pc:docMkLst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681208715" sldId="25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4" creationId="{2E0DDA8D-06C7-4BAC-BDBD-D3BD3DDF9BA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" creationId="{A1EA3AF4-D3F1-4298-8140-9B5106826B6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81208715" sldId="257"/>
            <ac:spMk id="6" creationId="{30039E47-83F5-4986-AD67-385C5E992CC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2" creationId="{45699F27-E993-49CA-AED1-B264756636F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3" creationId="{550C3EC1-F853-4061-A0F2-F81B64390D10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14.941" v="31" actId="700"/>
        <pc:sldMkLst>
          <pc:docMk/>
          <pc:sldMk cId="1664517503" sldId="258"/>
        </pc:sldMkLst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4" creationId="{6D5DB287-3308-4A27-B442-02FC48B43DCC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5" creationId="{7F62074C-DB6F-4B49-B5BE-426A56D752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664517503" sldId="258"/>
            <ac:spMk id="6" creationId="{DBEB0910-47B5-4B34-B216-EE6456CE63F3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0" creationId="{0368ECC8-3051-4F99-A98B-C53D8F6FD10D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1" creationId="{A3A9FBD7-079E-4DB0-ABD2-CFB33A90CD3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7.153" v="35" actId="700"/>
        <pc:sldMkLst>
          <pc:docMk/>
          <pc:sldMk cId="3230569327" sldId="260"/>
        </pc:sldMkLst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4" creationId="{12D0CFB9-98A1-4644-9075-FD8241684B3F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5" creationId="{EA6302F6-5FA4-4BF9-9BAC-047F6A9EB36E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230569327" sldId="260"/>
            <ac:spMk id="6" creationId="{952F9D76-11EF-4C87-AEE4-5B113B33AA47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2" creationId="{7B1E42B3-380F-43F5-A523-96E27B80FD0B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3" creationId="{78A499B5-9D51-4382-A503-4CC1F3B2216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6763112" sldId="26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2" creationId="{CEFAF124-F9B6-474A-B09B-B27BF28DF28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4" creationId="{A566E38A-BBB5-4D22-9BE1-AC143426CD4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89" creationId="{62C40A63-7AEB-4A3F-820B-BC2E23CF62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90" creationId="{8FA9C2D3-E42F-4A88-98BE-A8B3EE2EB90D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30:14.773" v="112" actId="207"/>
        <pc:sldMkLst>
          <pc:docMk/>
          <pc:sldMk cId="1920820884" sldId="273"/>
        </pc:sldMkLst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5" creationId="{FC499793-E9E3-4888-8413-2E106D10E477}"/>
          </ac:spMkLst>
        </pc:spChg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6" creationId="{510D549B-08F4-40D1-AD1E-68D24CF202CA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1920820884" sldId="273"/>
            <ac:spMk id="7" creationId="{48178900-0A09-4069-8BC8-DE856ABAE4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3" creationId="{E4058124-78B3-4B54-BDBF-2295EAF9CC4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5" creationId="{7BEED891-A5E7-4A54-A86A-39E4EE6AE0FF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24:59.667" v="30" actId="207"/>
        <pc:sldMkLst>
          <pc:docMk/>
          <pc:sldMk cId="2017417480" sldId="277"/>
        </pc:sldMkLst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5" creationId="{3525546F-0B66-4C13-9C3B-8D2383FE1C94}"/>
          </ac:spMkLst>
        </pc:spChg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6" creationId="{F3EC550F-BE8A-4470-B27A-79D5F8830C0D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2017417480" sldId="277"/>
            <ac:spMk id="7" creationId="{01A28142-74E0-4C0E-93DC-07C2A38ED49F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79" creationId="{FDA90472-0A8B-442F-AA48-71099394017A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81" creationId="{134F36E9-EC25-4348-AB7C-576D69035F2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773510753" sldId="280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6" creationId="{45E3724B-6C7E-4F4E-BBD0-0508D920F7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7" creationId="{770F542D-F07B-4DEE-BF4A-F55839083B1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773510753" sldId="280"/>
            <ac:spMk id="8" creationId="{B7636233-5A62-4E29-998B-97B89F01C446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5" creationId="{88CD6029-D505-4046-B262-3728E98558C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6" creationId="{5F645CD5-8D2C-44F7-817E-5B87B631AF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71235497" sldId="283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4" creationId="{ADAF0CBA-9954-4CCC-95D5-CC30D48E0F1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5" creationId="{810DD0E0-1167-4E24-AE69-A61BD962FDBB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71235497" sldId="283"/>
            <ac:spMk id="6" creationId="{0EE071E0-1F5B-45D8-90C3-DBF412334D4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4" creationId="{0E15F83F-A5FA-4153-B851-341E8E8157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5" creationId="{E1B18993-CB9D-41C2-9E1C-724CA5CC04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099089282" sldId="284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4" creationId="{F6C9B60F-3DBB-44E1-9FC8-922232D2428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5" creationId="{87869125-CE2E-4072-9F2F-E6170BA0F1E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099089282" sldId="284"/>
            <ac:spMk id="6" creationId="{48FF70CE-030D-4E7A-B681-E99B3CD57E5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8" creationId="{2653520C-A7DA-4A69-8691-2BB64FFE2A6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9" creationId="{33CB87FD-8E8E-445B-AD23-77F43FDA081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136622862" sldId="285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4" creationId="{4FEB4148-A4C2-4EEE-A3CD-76B9C83F2F7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5" creationId="{78D1783B-087A-4549-B409-A2FF5AFD99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36622862" sldId="285"/>
            <ac:spMk id="6" creationId="{90459C1A-26C0-4018-8B40-76A28E751E9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4" creationId="{06FD15CE-FF1B-49F4-8641-CBFFE261702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5" creationId="{180AA69F-72BB-4974-BC4E-09B7641CAFF4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949722242" sldId="286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4" creationId="{EEAD60E3-B94D-402F-938C-6053223687C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5" creationId="{792B3F77-C24F-4032-B208-E646BB91B58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949722242" sldId="286"/>
            <ac:spMk id="6" creationId="{42FD183D-42B2-4301-8A0E-0D264EBBDAB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8" creationId="{CED1A8E4-F3B1-4AB6-8113-BB0DE942000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9" creationId="{91F39470-FE02-4902-B89F-87DBA61AB2C6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01.093" v="68" actId="14100"/>
        <pc:sldMkLst>
          <pc:docMk/>
          <pc:sldMk cId="1032220564" sldId="28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5" creationId="{178E55D8-C24A-4E57-B865-4EB4969B6C6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6" creationId="{BFF95065-C649-4526-93B3-E883909D87A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032220564" sldId="287"/>
            <ac:spMk id="7" creationId="{17800276-4567-4676-A54C-5FE3EA9ACEC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41986" creationId="{3A79F927-4F1A-4373-BAE8-F498E25BB301}"/>
          </ac:spMkLst>
        </pc:spChg>
        <pc:spChg chg="mod ord">
          <ac:chgData name="Khattab, Sherif" userId="c83b1e15-36f3-4f46-aceb-05aac24c545e" providerId="ADAL" clId="{2ADE63E9-E2C9-7246-9E3A-3CE97796841D}" dt="2020-05-14T17:28:01.093" v="68" actId="14100"/>
          <ac:spMkLst>
            <pc:docMk/>
            <pc:sldMk cId="1032220564" sldId="287"/>
            <ac:spMk id="41987" creationId="{26929F26-875D-4BB7-9162-E5C46D0A53E8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21.126" v="69" actId="700"/>
        <pc:sldMkLst>
          <pc:docMk/>
          <pc:sldMk cId="1268007695" sldId="288"/>
        </pc:sldMkLst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" creationId="{8DADB8A8-04F4-43EF-A724-E4DF86BBDDE7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5" creationId="{0B3C0DF3-BDE8-4BBC-A0B5-9911BC2FBB9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268007695" sldId="288"/>
            <ac:spMk id="6" creationId="{08FB0B5A-2A32-46B6-B2EB-37646A3ACD46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0" creationId="{773007D0-99A1-415B-902E-F099D53A88A5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1" creationId="{C82BDD8E-B02C-45D7-A4E1-5AA0B3D3D510}"/>
          </ac:spMkLst>
        </pc:spChg>
      </pc:sldChg>
      <pc:sldChg chg="addSp delSp modSp add mod modTransition modClrScheme chgLayout">
        <pc:chgData name="Khattab, Sherif" userId="c83b1e15-36f3-4f46-aceb-05aac24c545e" providerId="ADAL" clId="{2ADE63E9-E2C9-7246-9E3A-3CE97796841D}" dt="2020-05-14T17:29:40.055" v="89" actId="20577"/>
        <pc:sldMkLst>
          <pc:docMk/>
          <pc:sldMk cId="463012687" sldId="289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2" creationId="{6A29EE6B-2263-DA48-AEA8-296266CA9B91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3" creationId="{A796DF92-F102-4646-A298-BB70F5017AA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3" creationId="{4F76D617-EEBD-4B8B-B82A-EA3BF2585492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4" creationId="{68C29CE1-EA81-413E-B1F8-53A0F2399AB7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63012687" sldId="289"/>
            <ac:spMk id="105" creationId="{A65A479E-8F06-4807-A3BA-E4FB7EE7338D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46082" creationId="{15E50D80-617E-410E-98DB-B2F2274843A1}"/>
          </ac:spMkLst>
        </pc:spChg>
        <pc:spChg chg="mod">
          <ac:chgData name="Khattab, Sherif" userId="c83b1e15-36f3-4f46-aceb-05aac24c545e" providerId="ADAL" clId="{2ADE63E9-E2C9-7246-9E3A-3CE97796841D}" dt="2020-05-14T17:29:40.055" v="89" actId="20577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Khattab, Sherif" userId="c83b1e15-36f3-4f46-aceb-05aac24c545e" providerId="ADAL" clId="{2ADE63E9-E2C9-7246-9E3A-3CE97796841D}" dt="2020-05-14T17:28:54.793" v="79" actId="20577"/>
          <ac:spMkLst>
            <pc:docMk/>
            <pc:sldMk cId="463012687" sldId="289"/>
            <ac:spMk id="46283" creationId="{3F42026E-385F-48A6-8000-7D34E9DD210A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30:33.872" v="125" actId="700"/>
        <pc:sldMkLst>
          <pc:docMk/>
          <pc:sldMk cId="442392580" sldId="290"/>
        </pc:sldMkLst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4" creationId="{47F3073E-0434-49F9-B09D-F5F5E393ECB2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" creationId="{6751EE3F-1EE0-4017-8CCC-0FC0F892042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442392580" sldId="290"/>
            <ac:spMk id="6" creationId="{5B59F93E-BC5B-4A6C-BB2E-D594EECDCE93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2" creationId="{1832268E-E249-40C6-B18D-A6A0000E752C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3" creationId="{E1844388-F7ED-4AAE-B175-B692045FDD4D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2.689" v="34" actId="14100"/>
        <pc:sldMkLst>
          <pc:docMk/>
          <pc:sldMk cId="2163467695" sldId="455"/>
        </pc:sldMkLst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3" creationId="{F928C86B-9BBA-478E-97A6-0FED10F15F5A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4" creationId="{E452A7E1-97CE-42C7-A761-3560AB94833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63467695" sldId="455"/>
            <ac:spMk id="15" creationId="{1E01F785-60CA-42DE-8E3B-590093AC26AD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6148" creationId="{7106B0E7-A749-4160-B5A9-D2DF2E8EA412}"/>
          </ac:spMkLst>
        </pc:spChg>
        <pc:spChg chg="mod ord">
          <ac:chgData name="Khattab, Sherif" userId="c83b1e15-36f3-4f46-aceb-05aac24c545e" providerId="ADAL" clId="{2ADE63E9-E2C9-7246-9E3A-3CE97796841D}" dt="2020-05-14T17:25:32.689" v="34" actId="14100"/>
          <ac:spMkLst>
            <pc:docMk/>
            <pc:sldMk cId="2163467695" sldId="455"/>
            <ac:spMk id="6149" creationId="{63646622-A320-4FCB-BDB6-A3233F933A38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44.638" v="36" actId="700"/>
        <pc:sldMkLst>
          <pc:docMk/>
          <pc:sldMk cId="3400641916" sldId="456"/>
        </pc:sldMkLst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4" creationId="{0C501DED-619E-4C64-9029-D36EDA52D5E2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5" creationId="{4DB07EA0-620D-48EC-8380-94EDB409FF33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400641916" sldId="456"/>
            <ac:spMk id="6" creationId="{023763B8-FFB6-4DAF-ABC2-8FA8BF93BD2B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6" creationId="{00C9B4BB-AB2D-4394-BF7A-F5949276FF65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7" creationId="{6F433D05-CE85-4E2C-9163-77BFF5B30FA1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54.410" v="37" actId="700"/>
        <pc:sldMkLst>
          <pc:docMk/>
          <pc:sldMk cId="2840639230" sldId="457"/>
        </pc:sldMkLst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4" creationId="{CA333CC6-DFDD-4181-9081-11B37BF22B5A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5" creationId="{2A335E4A-CE74-4E32-A60A-8D66FBB9796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840639230" sldId="457"/>
            <ac:spMk id="6" creationId="{CC7B709E-E350-4A23-BD38-1D49FBF24361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0" creationId="{9F6ACF0A-A9BC-458D-91BA-7F81A03D1827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1" creationId="{F0F5198E-4256-459E-84F8-6DCC0EAB9C4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7:11.851" v="45" actId="1076"/>
        <pc:sldMkLst>
          <pc:docMk/>
          <pc:sldMk cId="2116012598" sldId="458"/>
        </pc:sldMkLst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8" creationId="{0DD0BCCC-1C21-41BD-A2D4-4187D528A6FA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9" creationId="{A8939D31-7531-443B-A1D6-3A025603C129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16012598" sldId="458"/>
            <ac:spMk id="20" creationId="{35596B77-5781-457D-B69A-9809B57D757E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0246" creationId="{C3A12935-12F8-4ED8-9B64-F06AB12E55B9}"/>
          </ac:spMkLst>
        </pc:spChg>
        <pc:spChg chg="mod ord">
          <ac:chgData name="Khattab, Sherif" userId="c83b1e15-36f3-4f46-aceb-05aac24c545e" providerId="ADAL" clId="{2ADE63E9-E2C9-7246-9E3A-3CE97796841D}" dt="2020-05-14T17:26:44.400" v="43" actId="14100"/>
          <ac:spMkLst>
            <pc:docMk/>
            <pc:sldMk cId="2116012598" sldId="458"/>
            <ac:spMk id="10248" creationId="{BC108558-57C0-4606-AEA5-8FBFB994DE51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49" creationId="{0CC99AEF-0A47-4870-9967-83A349E495DE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51" creationId="{5EF53F1F-0B14-4F0D-843F-E2ED0FB972F7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4" creationId="{CEE787A4-AF92-423A-AD6D-CEA0E6CD4844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5" creationId="{5A30A7C0-C52B-454E-B438-BC14429A33D9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7" creationId="{866139E2-3D1E-481A-8179-1A2DEC24B474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8" creationId="{9324300F-DE68-4EE0-AD03-608DED84E467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9" creationId="{B81CE88E-A537-493D-9679-69C67FD74225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60" creationId="{FA805A1E-17ED-4CFD-9111-2C9BB1ADAEE7}"/>
          </ac:spMkLst>
        </pc:spChg>
        <pc:cxnChg chg="mod">
          <ac:chgData name="Khattab, Sherif" userId="c83b1e15-36f3-4f46-aceb-05aac24c545e" providerId="ADAL" clId="{2ADE63E9-E2C9-7246-9E3A-3CE97796841D}" dt="2020-05-14T17:27:11.851" v="45" actId="1076"/>
          <ac:cxnSpMkLst>
            <pc:docMk/>
            <pc:sldMk cId="2116012598" sldId="458"/>
            <ac:cxnSpMk id="10253" creationId="{09213882-3891-4831-B492-5211BCF84E7B}"/>
          </ac:cxnSpMkLst>
        </pc:cxnChg>
        <pc:cxnChg chg="mod">
          <ac:chgData name="Khattab, Sherif" userId="c83b1e15-36f3-4f46-aceb-05aac24c545e" providerId="ADAL" clId="{2ADE63E9-E2C9-7246-9E3A-3CE97796841D}" dt="2020-05-14T17:27:02.740" v="44" actId="1076"/>
          <ac:cxnSpMkLst>
            <pc:docMk/>
            <pc:sldMk cId="2116012598" sldId="458"/>
            <ac:cxnSpMk id="10256" creationId="{4C68CDC5-C1C6-4D6A-9EB5-0F73849E4725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1" creationId="{F96E3A30-DA5E-4B87-8F76-9FB72DBAE7F3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2" creationId="{FB165D0C-B543-4919-9B90-A4D660124DC7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3" creationId="{FBABDE2A-455A-406C-A492-DD1C65E2CB9E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4" creationId="{3F677374-EC85-4B1A-8FE7-1788F0E69DC9}"/>
          </ac:cxnSpMkLst>
        </pc:cxnChg>
      </pc:sldChg>
      <pc:sldChg chg="delSp modSp add mod chgLayout">
        <pc:chgData name="Khattab, Sherif" userId="c83b1e15-36f3-4f46-aceb-05aac24c545e" providerId="ADAL" clId="{2ADE63E9-E2C9-7246-9E3A-3CE97796841D}" dt="2020-05-14T17:27:19.561" v="46" actId="700"/>
        <pc:sldMkLst>
          <pc:docMk/>
          <pc:sldMk cId="1816629761" sldId="459"/>
        </pc:sldMkLst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4" creationId="{4241FD83-D063-4E9C-9970-2E18A952654A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5" creationId="{5A593ACF-D8C4-4DA4-9B4B-043F2DE1609C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816629761" sldId="459"/>
            <ac:spMk id="6" creationId="{85AABA79-04DE-4964-90C2-01CC00A14945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8" creationId="{DCC8124E-C0C4-47F4-9CF8-0B29C0F180CC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9" creationId="{4C1EEB5E-4EB2-44E4-B248-0B50DA997EEE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27:48.367" v="67" actId="1035"/>
        <pc:sldMkLst>
          <pc:docMk/>
          <pc:sldMk cId="4107670357" sldId="460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107670357" sldId="460"/>
            <ac:spMk id="2" creationId="{27B2015D-2FAF-F241-9C3D-20404D9BDD66}"/>
          </ac:spMkLst>
        </pc:spChg>
        <pc:spChg chg="add del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3" creationId="{1FC44D7F-81AF-244D-B9A7-BC25C5E49A53}"/>
          </ac:spMkLst>
        </pc:spChg>
        <pc:spChg chg="add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4" creationId="{6A8B551D-0577-AE4D-B330-5B218FF32064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79" creationId="{AC30E945-E64B-46D7-8282-9E5BE33141DE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80" creationId="{C943E33F-8841-4C77-93A0-696A25CE1F56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107670357" sldId="460"/>
            <ac:spMk id="81" creationId="{E86BDC68-12BF-4C23-8ACC-3EBEE330CE85}"/>
          </ac:spMkLst>
        </pc:spChg>
        <pc:spChg chg="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12293" creationId="{55D07904-8037-463C-87D9-314C7FCE51EC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714784862" sldId="461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4" creationId="{ADAADE78-9B55-46C4-AAAC-067854EBC4E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5" creationId="{8763EA49-9752-4630-B350-5728A8E09E5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714784862" sldId="461"/>
            <ac:spMk id="6" creationId="{121C9742-BCD4-4F27-A4E1-E74690BFBC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0" creationId="{4E3EBF97-B232-4C38-A629-8E537DE9F82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1" creationId="{1B14A586-9478-40F6-BB1C-D6F20F86AE9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931898487" sldId="462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8" creationId="{B49C1101-554F-429F-8FC4-CA827B867275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931898487" sldId="462"/>
            <ac:spMk id="70" creationId="{B777A156-D19B-4C7C-B2E0-BCEB2329160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6" creationId="{E923A2DC-56ED-44C8-A2A3-DDEA48F9BFF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7" creationId="{C682B606-36D1-4D20-A0B5-489B0D19F6C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00.439" v="90" actId="700"/>
        <pc:sldMkLst>
          <pc:docMk/>
          <pc:sldMk cId="1471081860" sldId="463"/>
        </pc:sldMkLst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4" creationId="{3824219C-153C-4D64-9A11-4DAF4D90F28B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5" creationId="{C32C4E1D-BAFE-4FC5-B4DB-23D6BC46653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471081860" sldId="463"/>
            <ac:spMk id="6" creationId="{01428443-F6BF-413D-967D-219DE01CDF81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6" creationId="{F154481D-3DE0-40CD-B589-DE9EDB37E87E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7" creationId="{88C1900D-94A0-4933-AD4A-875F96A4F933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30:27.381" v="124" actId="1036"/>
        <pc:sldMkLst>
          <pc:docMk/>
          <pc:sldMk cId="574001865" sldId="464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" creationId="{AF74D17F-A8E8-A546-92E4-8411F0365F46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3" creationId="{EF088527-5E4D-794E-84BE-3FAD5F7C8AEF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5" creationId="{C49D5FF6-FB0D-4D7B-9DE7-585FBBDADD7C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6" creationId="{A0EA9709-73B3-425A-90D2-8F028DE26365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574001865" sldId="464"/>
            <ac:spMk id="277" creationId="{A856A312-C89F-4C69-A147-76FBD1014D7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1511" creationId="{E3A549C8-FA9E-4588-BF78-E3FF3FFE9549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35.303" v="24" actId="700"/>
        <pc:sldMkLst>
          <pc:docMk/>
          <pc:sldMk cId="2156977365" sldId="465"/>
        </pc:sldMkLst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09" creationId="{A90DB8E0-A944-4A37-8EC2-27F8FB89DD71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10" creationId="{A536D14A-687D-472B-9FF2-70C66F2F388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56977365" sldId="465"/>
            <ac:spMk id="111" creationId="{1129D549-1D8A-4399-9861-55F84C18678E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558" creationId="{0EC85F20-8F2B-4BE3-A710-9004CBE2EC92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674" creationId="{4D76BCDC-27B9-4D4B-B937-8F5D4916D535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38.337" v="126" actId="700"/>
        <pc:sldMkLst>
          <pc:docMk/>
          <pc:sldMk cId="117329803" sldId="466"/>
        </pc:sldMkLst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4" creationId="{ACF29A16-AD11-411C-8EF9-10E778F2444C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5" creationId="{EF1138B3-919F-4581-95C4-F2A59707A4C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7329803" sldId="466"/>
            <ac:spMk id="6" creationId="{C6861837-F629-4FAB-95C7-9AE41D4AB90A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4" creationId="{33F74F58-5AEE-4208-B2A0-F38BE7CC0488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5" creationId="{A1CFC3EC-62FE-4B9A-AE92-1B4871A2A24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42.656" v="127" actId="700"/>
        <pc:sldMkLst>
          <pc:docMk/>
          <pc:sldMk cId="3643915362" sldId="467"/>
        </pc:sldMkLst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4" creationId="{B9F28271-2B8E-44F6-B7B2-17DE57478D8E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5" creationId="{1B0A81B9-6197-45F7-B296-7A52C18063C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43915362" sldId="467"/>
            <ac:spMk id="6" creationId="{8F14868C-3BCB-49E8-BF8F-1D5536247C49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0" creationId="{A81363C7-4655-46A6-8596-994579C8C8EA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1" creationId="{72F21A71-3278-4DB9-B611-9115B3F4209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52.614" v="128" actId="14100"/>
        <pc:sldMkLst>
          <pc:docMk/>
          <pc:sldMk cId="1593910045" sldId="468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8" creationId="{7151C27D-109F-470D-BED0-8B859A72E38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9" creationId="{7F995B3A-E6BD-4C96-8C11-B5CEEF6DDB0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593910045" sldId="468"/>
            <ac:spMk id="20" creationId="{B7C6FCFA-C53F-4C3B-8C44-2A3D992AA3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28682" creationId="{B7C01B7A-81D1-4F0D-9CC2-B4DA989AFCC4}"/>
          </ac:spMkLst>
        </pc:spChg>
        <pc:spChg chg="mod ord">
          <ac:chgData name="Khattab, Sherif" userId="c83b1e15-36f3-4f46-aceb-05aac24c545e" providerId="ADAL" clId="{2ADE63E9-E2C9-7246-9E3A-3CE97796841D}" dt="2020-05-14T17:30:52.614" v="128" actId="14100"/>
          <ac:spMkLst>
            <pc:docMk/>
            <pc:sldMk cId="1593910045" sldId="468"/>
            <ac:spMk id="28683" creationId="{5D7D31E4-586C-4C3B-B93F-13DF7256B63A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392020218" sldId="469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4" creationId="{35C2CA87-30FC-4FA4-9F1C-6D57B7A5BF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5" creationId="{99807333-FB32-4274-BAF1-5581E2466BA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392020218" sldId="469"/>
            <ac:spMk id="6" creationId="{2790CF52-F99C-42CE-860C-F428475E788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1" creationId="{D1B90B40-FE0C-45D1-A230-8D39376F51A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2" creationId="{DDDD1F21-3A23-4298-A5B5-EB5A1986D181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24051756" sldId="47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2" creationId="{E8D6067A-05A1-42FE-89B0-4E11641FA97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" creationId="{2881FF88-3CAD-40CD-B84F-E2F0AE3D5D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7" creationId="{1955F746-344D-4502-874B-6359F36BEDD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8" creationId="{B93A81E3-4C4D-4BD0-A5D6-A2B6E3655A85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025764700" sldId="47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2" creationId="{002C4211-0128-449E-9D1F-69BC748F28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4" creationId="{2E01187D-8C39-467D-8FD2-B6E79B15F5C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1" creationId="{7512BAA4-EBB3-4158-9546-24CBE50F643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2" creationId="{23997D45-6B1B-416E-BB06-0DAFD6B2DE75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109107092" sldId="472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109107092" sldId="472"/>
            <ac:spMk id="2" creationId="{2AED4BE0-CB8B-46A2-8EF0-E486F269B2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3" creationId="{30AEF3C6-7EA7-449A-9293-E3ED9F2886F9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109107092" sldId="472"/>
            <ac:spMk id="4" creationId="{40106270-06DE-6746-89D3-5C56B4143AC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5" creationId="{86D334BE-F1A0-401C-A7A6-E8399DADA66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" creationId="{9AF3B698-8433-684C-8D9B-C1734A69A18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7" creationId="{E5F29704-03AA-B747-A2ED-5B8027B1EDE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146" creationId="{5AEA12F1-A345-4E80-B81B-BB7F54B720F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85675405" sldId="47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2" creationId="{C6813236-8B8F-4096-AD46-1CA9A921239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4" creationId="{281F98A8-A1F2-450D-82CF-2ED88520FB3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5" creationId="{522206D1-4DDC-47D9-9088-90C5CFB6F86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6" creationId="{C570F62B-5E72-4698-A9CD-B82D69B1B3E0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719184921" sldId="474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2" creationId="{714500B9-F99D-46AA-A49A-B9CB985764E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4" creationId="{C7A7847A-2027-436E-B690-771D4CE550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7" creationId="{5E0F9F94-F989-4125-BDDE-E01760E2392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8" creationId="{A9E55149-AC71-450D-B27A-2FAC68CBC7EB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32958702" sldId="47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2" creationId="{9098BFE0-FB14-4FDF-B239-368AB25C465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4" creationId="{0EF6E624-0A3E-4DD3-9D16-BE20815A90D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1" creationId="{20D7B19A-244C-4451-AB31-637CE4D4CE6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2" creationId="{612ED614-FC4A-4C8B-8216-6ACBE1A9541E}"/>
          </ac:spMkLst>
        </pc:spChg>
      </pc:sldChg>
      <pc:sldChg chg="addSp delSp 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634117846" sldId="476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2634117846" sldId="476"/>
            <ac:spMk id="2" creationId="{38487650-FCF5-4B5C-856E-BE30F32C03B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3" creationId="{0D5FC714-764A-42DC-B362-C00E7889E545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2634117846" sldId="476"/>
            <ac:spMk id="4" creationId="{9F41C026-540C-D946-80B8-D5DD12B5185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5" creationId="{8BDA7C5A-80A5-42EE-B6CF-BFAE25598543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6" creationId="{4B557CF0-5D0E-3545-A965-5B23F43F3FB9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7" creationId="{44731E72-C95C-EB4B-A626-59E28AE89AF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15361" creationId="{46F2E61B-6CE8-4481-A01D-E49CADFFB58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4038969182" sldId="47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2" creationId="{FC2F5822-FB95-4FA7-8814-7A99730302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4" creationId="{AC512AFF-6A18-4D49-A4E6-2CC1827AA03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5" creationId="{6A11D2B9-CA45-4A0D-B509-8257E2D9B94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6" creationId="{2EE14E1C-57AD-4AA5-8D97-EF494DA8A5A6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6259628" sldId="47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2" creationId="{E062ACD1-570C-402E-8392-9B5493153BD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4" creationId="{C930AAE5-A143-485B-8675-C5B93A7A5FB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09" creationId="{3FA5BF51-7963-48D9-BD2B-FB627F72FD9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10" creationId="{FD2C61C6-866E-4872-9AD1-25125E23911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873856523" sldId="47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2" creationId="{0EA6D591-B53C-496E-AC8A-4A137C95CF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4" creationId="{ED98CD1B-CC0F-4183-9A7A-D761866A61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3" creationId="{E3607FC9-A77A-4CEC-B201-FD6943B401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4" creationId="{A670C1CC-C98F-4983-9392-1D866C0F5D4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65344065" sldId="48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2" creationId="{11132C19-C3D2-4144-95C9-05511E0630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4" creationId="{F9CF27AE-4665-4145-A6BD-FA5AEE73A1D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7" creationId="{1260AB16-B7C6-49E8-8537-222E8A0B12D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8" creationId="{8DE01213-3EA3-44D3-A522-C138B7172B87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002489455" sldId="48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" creationId="{28056DCF-BD99-41AE-8A45-79565A5E5EC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4" creationId="{A79585B2-A921-40F0-932E-AC3F74E709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29" creationId="{A112A8D4-1658-40CE-AA71-89F4B1ED4C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30" creationId="{2CBAA7AF-2C27-461D-A7D3-183D7DE49AE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560930406" sldId="48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" creationId="{DF0F4013-0B68-4D88-865A-4FC3176C865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4" creationId="{EC2FC32F-B9CD-4D1A-AE2B-0825BE05563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3" creationId="{E59624D1-FEEB-4340-9651-13DD586B53A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4" creationId="{352A19DE-2E99-4131-8018-428EB1D381D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87835057" sldId="48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" creationId="{A6AF18B9-6FF0-4C74-A586-1E93EC2994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4" creationId="{695B28AA-F135-4C0B-81EF-050B8EDFE0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7" creationId="{77EC0389-3FCE-4FE8-A2EC-CC38786BD14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8" creationId="{A4BB8E81-AF1B-43C3-BD62-03BC2CAACBA4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48397067" sldId="48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1948397067" sldId="484"/>
            <ac:spMk id="2" creationId="{583DE45C-2415-4E3D-8278-F5157083227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3" creationId="{8EEA02BE-54EF-4DED-8936-3DDE41ED48F3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1948397067" sldId="484"/>
            <ac:spMk id="4" creationId="{CA42FC3E-BF76-B145-B3A3-B75EDD4DF99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5" creationId="{DE1FD728-0EB3-4F5A-B200-1BF20173728C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6" creationId="{1797A981-9C02-B14D-965E-3A26A76E662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7" creationId="{8A225AA0-21AD-A843-A4E3-3C82E24A7D1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25601" creationId="{5E2E26B9-79A1-4156-BA81-69E66E0DF0C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73693154" sldId="48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" creationId="{586854B2-D813-4866-991C-A454A76AA11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4" creationId="{8A46F5C7-08E2-45F5-81BA-1784EE13616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5" creationId="{C1D92301-73F4-4C23-99EC-1F78FAD6D49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6" creationId="{2651E592-DA2E-4E0E-A6BB-2B5F2709864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983945636" sldId="48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" creationId="{030E642F-8AF9-447D-9779-038C807126F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4" creationId="{9A4DA0B9-6022-40BD-A698-C2A0004977E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49" creationId="{A30CE637-C564-4C88-9CE7-7861A8F854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50" creationId="{3B4B0BBB-7C33-4C49-9B92-A42C3AB117E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73539870" sldId="48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" creationId="{27633559-11FA-4E73-827B-61052702ECF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4" creationId="{DB7AC9D8-6AAC-45B4-B947-1418EC60416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3" creationId="{01919240-6D5F-40C6-9DDB-8CA2B9C6743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4" creationId="{33FEC19D-87C7-48B3-AA20-D08F664388E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63323927" sldId="48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" creationId="{D1784F0E-0CE3-4DF2-BF5E-AC961DED9AD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4" creationId="{EDE852BE-9DBB-4B9F-96D6-41502235E6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7" creationId="{28E17C06-9C26-4EA2-A8CB-9E266E08CFC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9" creationId="{9B87D08D-EF4A-454B-A132-2A933B33FAD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936409682" sldId="48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2" creationId="{150C62BB-E114-454B-85DB-53D764ED603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4" creationId="{8F548AA1-681E-4DA0-A9AF-6C8D550D5E0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1" creationId="{0A3F3B3A-9F5F-4801-AFED-E732F58A9EA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2" creationId="{33C3E8B9-1772-47B4-9411-185F126423BA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52833104" sldId="49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2" creationId="{0AB4CCAD-745E-4E3C-9226-6DC017810F9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4" creationId="{0E17533F-915A-40CF-AD4D-FEF68ECE520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5" creationId="{1E8891A6-96C0-4E27-853C-F42C1FEB58A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6" creationId="{BF923C93-357F-4C7D-9396-96EB75958AAC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13759872" sldId="49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2" creationId="{1027E442-3CFA-4401-94FC-2170C9E73E8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4" creationId="{A2496084-E468-4336-8392-0971AB5A5C1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69" creationId="{70B7AFA9-D4FE-4173-A948-E13727E09CD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70" creationId="{2003D6DA-6FCF-4674-B357-0BC2E15667E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30502979" sldId="49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2" creationId="{AF463D6A-7083-4182-9A9C-D477EE5F3F7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4" creationId="{77D35DCD-6B4B-48ED-A662-E0C04B82AC1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3" creationId="{98938A4B-FBBE-4B80-96D3-98D19EAD19A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4" creationId="{F897DF60-5272-4433-A64E-8A0B17493296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20106575" sldId="49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2" creationId="{43DFBBC9-4136-4E97-A6D6-B78F7012890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4" creationId="{25CF7889-61F0-4C28-8BFB-01E675AA11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7" creationId="{2B049970-E6B8-4764-A81D-48485CE156A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8" creationId="{FA1CAA89-73A8-442A-8657-96DF59B323CA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47713174" sldId="49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447713174" sldId="494"/>
            <ac:spMk id="2" creationId="{320299F7-1750-4643-86A4-EBD60FF8D41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" creationId="{68983252-D58B-4136-834E-912F539F00B6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447713174" sldId="494"/>
            <ac:spMk id="4" creationId="{F1C5221E-3275-354D-8246-664C2D10F86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5" creationId="{6E7E3CCF-4F96-45E6-B828-6AA5F067043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6" creationId="{D189306E-1892-F346-B097-2E016845C1A6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7" creationId="{E82B22B3-1517-E346-9A8B-094A40D2FC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5841" creationId="{B48F48C8-3631-4F5F-8724-374B534CDB0D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29126942" sldId="49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2" creationId="{B0EDE6F0-5E08-467B-A6AE-AA045809023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4" creationId="{31048580-254B-4562-B07A-13FA9D7EEB7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5" creationId="{7EA33581-0FBA-4513-BC21-59EBD3254C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6" creationId="{D4B374AC-8E1B-4FB1-8CD1-E75C5A388926}"/>
          </ac:spMkLst>
        </pc:spChg>
      </pc:sldChg>
      <pc:sldMasterChg chg="delSldLayout modSldLayout">
        <pc:chgData name="Khattab, Sherif" userId="c83b1e15-36f3-4f46-aceb-05aac24c545e" providerId="ADAL" clId="{2ADE63E9-E2C9-7246-9E3A-3CE97796841D}" dt="2020-05-14T17:34:15.216" v="192" actId="1036"/>
        <pc:sldMasterMkLst>
          <pc:docMk/>
          <pc:sldMasterMk cId="0" sldId="2147483648"/>
        </pc:sldMasterMkLst>
        <pc:sldLayoutChg chg="delSp modSp">
          <pc:chgData name="Khattab, Sherif" userId="c83b1e15-36f3-4f46-aceb-05aac24c545e" providerId="ADAL" clId="{2ADE63E9-E2C9-7246-9E3A-3CE97796841D}" dt="2020-05-14T17:34:15.216" v="192" actId="1036"/>
          <pc:sldLayoutMkLst>
            <pc:docMk/>
            <pc:sldMasterMk cId="0" sldId="2147483648"/>
            <pc:sldLayoutMk cId="75952674" sldId="2147483651"/>
          </pc:sldLayoutMkLst>
          <pc:spChg chg="del">
            <ac:chgData name="Khattab, Sherif" userId="c83b1e15-36f3-4f46-aceb-05aac24c545e" providerId="ADAL" clId="{2ADE63E9-E2C9-7246-9E3A-3CE97796841D}" dt="2020-05-14T17:23:27.201" v="20" actId="478"/>
            <ac:spMkLst>
              <pc:docMk/>
              <pc:sldMasterMk cId="0" sldId="2147483648"/>
              <pc:sldLayoutMk cId="75952674" sldId="2147483651"/>
              <ac:spMk id="7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3:25.139" v="179" actId="1035"/>
            <ac:spMkLst>
              <pc:docMk/>
              <pc:sldMasterMk cId="0" sldId="2147483648"/>
              <pc:sldLayoutMk cId="75952674" sldId="2147483651"/>
              <ac:spMk id="8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4:15.216" v="192" actId="1036"/>
            <ac:spMkLst>
              <pc:docMk/>
              <pc:sldMasterMk cId="0" sldId="2147483648"/>
              <pc:sldLayoutMk cId="75952674" sldId="2147483651"/>
              <ac:spMk id="9" creationId="{00000000-0000-0000-0000-000000000000}"/>
            </ac:spMkLst>
          </pc:spChg>
        </pc:sldLayoutChg>
        <pc:sldLayoutChg chg="del">
          <pc:chgData name="Khattab, Sherif" userId="c83b1e15-36f3-4f46-aceb-05aac24c545e" providerId="ADAL" clId="{2ADE63E9-E2C9-7246-9E3A-3CE97796841D}" dt="2020-05-14T17:33:04.174" v="173" actId="2696"/>
          <pc:sldLayoutMkLst>
            <pc:docMk/>
            <pc:sldMasterMk cId="0" sldId="2147483648"/>
            <pc:sldLayoutMk cId="728376708" sldId="2147483652"/>
          </pc:sldLayoutMkLst>
        </pc:sldLayoutChg>
        <pc:sldLayoutChg chg="del">
          <pc:chgData name="Khattab, Sherif" userId="c83b1e15-36f3-4f46-aceb-05aac24c545e" providerId="ADAL" clId="{2ADE63E9-E2C9-7246-9E3A-3CE97796841D}" dt="2020-05-14T17:33:04.164" v="172" actId="2696"/>
          <pc:sldLayoutMkLst>
            <pc:docMk/>
            <pc:sldMasterMk cId="0" sldId="2147483648"/>
            <pc:sldLayoutMk cId="2053041551" sldId="2147483653"/>
          </pc:sldLayoutMkLst>
        </pc:sldLayoutChg>
        <pc:sldLayoutChg chg="del">
          <pc:chgData name="Khattab, Sherif" userId="c83b1e15-36f3-4f46-aceb-05aac24c545e" providerId="ADAL" clId="{2ADE63E9-E2C9-7246-9E3A-3CE97796841D}" dt="2020-05-14T17:33:04.149" v="171" actId="2696"/>
          <pc:sldLayoutMkLst>
            <pc:docMk/>
            <pc:sldMasterMk cId="0" sldId="2147483648"/>
            <pc:sldLayoutMk cId="556619493" sldId="2147483654"/>
          </pc:sldLayoutMkLst>
        </pc:sldLayoutChg>
        <pc:sldLayoutChg chg="del">
          <pc:chgData name="Khattab, Sherif" userId="c83b1e15-36f3-4f46-aceb-05aac24c545e" providerId="ADAL" clId="{2ADE63E9-E2C9-7246-9E3A-3CE97796841D}" dt="2020-05-14T17:33:04.132" v="170" actId="2696"/>
          <pc:sldLayoutMkLst>
            <pc:docMk/>
            <pc:sldMasterMk cId="0" sldId="2147483648"/>
            <pc:sldLayoutMk cId="3828478907" sldId="2147483673"/>
          </pc:sldLayoutMkLst>
        </pc:sldLayoutChg>
        <pc:sldLayoutChg chg="del">
          <pc:chgData name="Khattab, Sherif" userId="c83b1e15-36f3-4f46-aceb-05aac24c545e" providerId="ADAL" clId="{2ADE63E9-E2C9-7246-9E3A-3CE97796841D}" dt="2020-05-14T17:33:04.126" v="169" actId="2696"/>
          <pc:sldLayoutMkLst>
            <pc:docMk/>
            <pc:sldMasterMk cId="0" sldId="2147483648"/>
            <pc:sldLayoutMk cId="787621719" sldId="2147483674"/>
          </pc:sldLayoutMkLst>
        </pc:sldLayoutChg>
        <pc:sldLayoutChg chg="del">
          <pc:chgData name="Khattab, Sherif" userId="c83b1e15-36f3-4f46-aceb-05aac24c545e" providerId="ADAL" clId="{2ADE63E9-E2C9-7246-9E3A-3CE97796841D}" dt="2020-05-14T17:33:04.117" v="168" actId="2696"/>
          <pc:sldLayoutMkLst>
            <pc:docMk/>
            <pc:sldMasterMk cId="0" sldId="2147483648"/>
            <pc:sldLayoutMk cId="4112806943" sldId="2147483675"/>
          </pc:sldLayoutMkLst>
        </pc:sldLayoutChg>
        <pc:sldLayoutChg chg="del">
          <pc:chgData name="Khattab, Sherif" userId="c83b1e15-36f3-4f46-aceb-05aac24c545e" providerId="ADAL" clId="{2ADE63E9-E2C9-7246-9E3A-3CE97796841D}" dt="2020-05-14T17:33:04.109" v="167" actId="2696"/>
          <pc:sldLayoutMkLst>
            <pc:docMk/>
            <pc:sldMasterMk cId="0" sldId="2147483648"/>
            <pc:sldLayoutMk cId="1641748147" sldId="2147483676"/>
          </pc:sldLayoutMkLst>
        </pc:sldLayoutChg>
        <pc:sldLayoutChg chg="del">
          <pc:chgData name="Khattab, Sherif" userId="c83b1e15-36f3-4f46-aceb-05aac24c545e" providerId="ADAL" clId="{2ADE63E9-E2C9-7246-9E3A-3CE97796841D}" dt="2020-05-14T17:33:04.101" v="166" actId="2696"/>
          <pc:sldLayoutMkLst>
            <pc:docMk/>
            <pc:sldMasterMk cId="0" sldId="2147483648"/>
            <pc:sldLayoutMk cId="771645810" sldId="2147483677"/>
          </pc:sldLayoutMkLst>
        </pc:sldLayoutChg>
        <pc:sldLayoutChg chg="del">
          <pc:chgData name="Khattab, Sherif" userId="c83b1e15-36f3-4f46-aceb-05aac24c545e" providerId="ADAL" clId="{2ADE63E9-E2C9-7246-9E3A-3CE97796841D}" dt="2020-05-14T17:33:04.093" v="165" actId="2696"/>
          <pc:sldLayoutMkLst>
            <pc:docMk/>
            <pc:sldMasterMk cId="0" sldId="2147483648"/>
            <pc:sldLayoutMk cId="3325671883" sldId="2147483678"/>
          </pc:sldLayoutMkLst>
        </pc:sldLayoutChg>
        <pc:sldLayoutChg chg="del">
          <pc:chgData name="Khattab, Sherif" userId="c83b1e15-36f3-4f46-aceb-05aac24c545e" providerId="ADAL" clId="{2ADE63E9-E2C9-7246-9E3A-3CE97796841D}" dt="2020-05-14T17:33:04.085" v="164" actId="2696"/>
          <pc:sldLayoutMkLst>
            <pc:docMk/>
            <pc:sldMasterMk cId="0" sldId="2147483648"/>
            <pc:sldLayoutMk cId="240480276" sldId="2147483679"/>
          </pc:sldLayoutMkLst>
        </pc:sldLayoutChg>
        <pc:sldLayoutChg chg="del">
          <pc:chgData name="Khattab, Sherif" userId="c83b1e15-36f3-4f46-aceb-05aac24c545e" providerId="ADAL" clId="{2ADE63E9-E2C9-7246-9E3A-3CE97796841D}" dt="2020-05-14T17:33:04.077" v="163" actId="2696"/>
          <pc:sldLayoutMkLst>
            <pc:docMk/>
            <pc:sldMasterMk cId="0" sldId="2147483648"/>
            <pc:sldLayoutMk cId="4237536376" sldId="2147483680"/>
          </pc:sldLayoutMkLst>
        </pc:sldLayoutChg>
        <pc:sldLayoutChg chg="del">
          <pc:chgData name="Khattab, Sherif" userId="c83b1e15-36f3-4f46-aceb-05aac24c545e" providerId="ADAL" clId="{2ADE63E9-E2C9-7246-9E3A-3CE97796841D}" dt="2020-05-14T17:33:04.068" v="162" actId="2696"/>
          <pc:sldLayoutMkLst>
            <pc:docMk/>
            <pc:sldMasterMk cId="0" sldId="2147483648"/>
            <pc:sldLayoutMk cId="311390262" sldId="2147483681"/>
          </pc:sldLayoutMkLst>
        </pc:sldLayoutChg>
        <pc:sldLayoutChg chg="del">
          <pc:chgData name="Khattab, Sherif" userId="c83b1e15-36f3-4f46-aceb-05aac24c545e" providerId="ADAL" clId="{2ADE63E9-E2C9-7246-9E3A-3CE97796841D}" dt="2020-05-14T17:33:04.059" v="161" actId="2696"/>
          <pc:sldLayoutMkLst>
            <pc:docMk/>
            <pc:sldMasterMk cId="0" sldId="2147483648"/>
            <pc:sldLayoutMk cId="1359298778" sldId="2147483682"/>
          </pc:sldLayoutMkLst>
        </pc:sldLayoutChg>
        <pc:sldLayoutChg chg="del">
          <pc:chgData name="Khattab, Sherif" userId="c83b1e15-36f3-4f46-aceb-05aac24c545e" providerId="ADAL" clId="{2ADE63E9-E2C9-7246-9E3A-3CE97796841D}" dt="2020-05-14T17:33:04.051" v="160" actId="2696"/>
          <pc:sldLayoutMkLst>
            <pc:docMk/>
            <pc:sldMasterMk cId="0" sldId="2147483648"/>
            <pc:sldLayoutMk cId="519219913" sldId="2147483683"/>
          </pc:sldLayoutMkLst>
        </pc:sldLayoutChg>
        <pc:sldLayoutChg chg="del">
          <pc:chgData name="Khattab, Sherif" userId="c83b1e15-36f3-4f46-aceb-05aac24c545e" providerId="ADAL" clId="{2ADE63E9-E2C9-7246-9E3A-3CE97796841D}" dt="2020-05-14T17:33:04.042" v="159" actId="2696"/>
          <pc:sldLayoutMkLst>
            <pc:docMk/>
            <pc:sldMasterMk cId="0" sldId="2147483648"/>
            <pc:sldLayoutMk cId="1090555678" sldId="2147483684"/>
          </pc:sldLayoutMkLst>
        </pc:sldLayoutChg>
        <pc:sldLayoutChg chg="del">
          <pc:chgData name="Khattab, Sherif" userId="c83b1e15-36f3-4f46-aceb-05aac24c545e" providerId="ADAL" clId="{2ADE63E9-E2C9-7246-9E3A-3CE97796841D}" dt="2020-05-14T17:33:03.982" v="152" actId="2696"/>
          <pc:sldLayoutMkLst>
            <pc:docMk/>
            <pc:sldMasterMk cId="0" sldId="2147483648"/>
            <pc:sldLayoutMk cId="2952444833" sldId="2147483693"/>
          </pc:sldLayoutMkLst>
        </pc:sldLayoutChg>
        <pc:sldLayoutChg chg="del">
          <pc:chgData name="Khattab, Sherif" userId="c83b1e15-36f3-4f46-aceb-05aac24c545e" providerId="ADAL" clId="{2ADE63E9-E2C9-7246-9E3A-3CE97796841D}" dt="2020-05-14T17:33:04.034" v="158" actId="2696"/>
          <pc:sldLayoutMkLst>
            <pc:docMk/>
            <pc:sldMasterMk cId="0" sldId="2147483648"/>
            <pc:sldLayoutMk cId="673069484" sldId="2147483719"/>
          </pc:sldLayoutMkLst>
        </pc:sldLayoutChg>
        <pc:sldLayoutChg chg="del">
          <pc:chgData name="Khattab, Sherif" userId="c83b1e15-36f3-4f46-aceb-05aac24c545e" providerId="ADAL" clId="{2ADE63E9-E2C9-7246-9E3A-3CE97796841D}" dt="2020-05-14T17:33:04.028" v="157" actId="2696"/>
          <pc:sldLayoutMkLst>
            <pc:docMk/>
            <pc:sldMasterMk cId="0" sldId="2147483648"/>
            <pc:sldLayoutMk cId="1722969868" sldId="2147483720"/>
          </pc:sldLayoutMkLst>
        </pc:sldLayoutChg>
        <pc:sldLayoutChg chg="del">
          <pc:chgData name="Khattab, Sherif" userId="c83b1e15-36f3-4f46-aceb-05aac24c545e" providerId="ADAL" clId="{2ADE63E9-E2C9-7246-9E3A-3CE97796841D}" dt="2020-05-14T17:33:04.019" v="156" actId="2696"/>
          <pc:sldLayoutMkLst>
            <pc:docMk/>
            <pc:sldMasterMk cId="0" sldId="2147483648"/>
            <pc:sldLayoutMk cId="1315007808" sldId="2147483721"/>
          </pc:sldLayoutMkLst>
        </pc:sldLayoutChg>
        <pc:sldLayoutChg chg="del">
          <pc:chgData name="Khattab, Sherif" userId="c83b1e15-36f3-4f46-aceb-05aac24c545e" providerId="ADAL" clId="{2ADE63E9-E2C9-7246-9E3A-3CE97796841D}" dt="2020-05-14T17:33:04.009" v="155" actId="2696"/>
          <pc:sldLayoutMkLst>
            <pc:docMk/>
            <pc:sldMasterMk cId="0" sldId="2147483648"/>
            <pc:sldLayoutMk cId="3374265578" sldId="2147483722"/>
          </pc:sldLayoutMkLst>
        </pc:sldLayoutChg>
        <pc:sldLayoutChg chg="del">
          <pc:chgData name="Khattab, Sherif" userId="c83b1e15-36f3-4f46-aceb-05aac24c545e" providerId="ADAL" clId="{2ADE63E9-E2C9-7246-9E3A-3CE97796841D}" dt="2020-05-14T17:33:04" v="154" actId="2696"/>
          <pc:sldLayoutMkLst>
            <pc:docMk/>
            <pc:sldMasterMk cId="0" sldId="2147483648"/>
            <pc:sldLayoutMk cId="3201493037" sldId="2147483723"/>
          </pc:sldLayoutMkLst>
        </pc:sldLayoutChg>
        <pc:sldLayoutChg chg="del">
          <pc:chgData name="Khattab, Sherif" userId="c83b1e15-36f3-4f46-aceb-05aac24c545e" providerId="ADAL" clId="{2ADE63E9-E2C9-7246-9E3A-3CE97796841D}" dt="2020-05-14T17:33:03.991" v="153" actId="2696"/>
          <pc:sldLayoutMkLst>
            <pc:docMk/>
            <pc:sldMasterMk cId="0" sldId="2147483648"/>
            <pc:sldLayoutMk cId="2604926639" sldId="2147483724"/>
          </pc:sldLayoutMkLst>
        </pc:sldLayoutChg>
        <pc:sldLayoutChg chg="del">
          <pc:chgData name="Khattab, Sherif" userId="c83b1e15-36f3-4f46-aceb-05aac24c545e" providerId="ADAL" clId="{2ADE63E9-E2C9-7246-9E3A-3CE97796841D}" dt="2020-05-14T17:33:03.973" v="151" actId="2696"/>
          <pc:sldLayoutMkLst>
            <pc:docMk/>
            <pc:sldMasterMk cId="0" sldId="2147483648"/>
            <pc:sldLayoutMk cId="3403911752" sldId="2147483725"/>
          </pc:sldLayoutMkLst>
        </pc:sldLayoutChg>
        <pc:sldLayoutChg chg="del">
          <pc:chgData name="Khattab, Sherif" userId="c83b1e15-36f3-4f46-aceb-05aac24c545e" providerId="ADAL" clId="{2ADE63E9-E2C9-7246-9E3A-3CE97796841D}" dt="2020-05-14T17:33:03.970" v="150" actId="2696"/>
          <pc:sldLayoutMkLst>
            <pc:docMk/>
            <pc:sldMasterMk cId="0" sldId="2147483648"/>
            <pc:sldLayoutMk cId="1271462927" sldId="2147483726"/>
          </pc:sldLayoutMkLst>
        </pc:sldLayoutChg>
        <pc:sldLayoutChg chg="del">
          <pc:chgData name="Khattab, Sherif" userId="c83b1e15-36f3-4f46-aceb-05aac24c545e" providerId="ADAL" clId="{2ADE63E9-E2C9-7246-9E3A-3CE97796841D}" dt="2020-05-14T17:33:03.966" v="149" actId="2696"/>
          <pc:sldLayoutMkLst>
            <pc:docMk/>
            <pc:sldMasterMk cId="0" sldId="2147483648"/>
            <pc:sldLayoutMk cId="2728139940" sldId="2147483733"/>
          </pc:sldLayoutMkLst>
        </pc:sldLayoutChg>
        <pc:sldLayoutChg chg="del">
          <pc:chgData name="Khattab, Sherif" userId="c83b1e15-36f3-4f46-aceb-05aac24c545e" providerId="ADAL" clId="{2ADE63E9-E2C9-7246-9E3A-3CE97796841D}" dt="2020-05-14T17:33:03.961" v="148" actId="2696"/>
          <pc:sldLayoutMkLst>
            <pc:docMk/>
            <pc:sldMasterMk cId="0" sldId="2147483648"/>
            <pc:sldLayoutMk cId="1311146222" sldId="2147483735"/>
          </pc:sldLayoutMkLst>
        </pc:sldLayoutChg>
        <pc:sldLayoutChg chg="del">
          <pc:chgData name="Khattab, Sherif" userId="c83b1e15-36f3-4f46-aceb-05aac24c545e" providerId="ADAL" clId="{2ADE63E9-E2C9-7246-9E3A-3CE97796841D}" dt="2020-05-14T17:33:03.953" v="147" actId="2696"/>
          <pc:sldLayoutMkLst>
            <pc:docMk/>
            <pc:sldMasterMk cId="0" sldId="2147483648"/>
            <pc:sldLayoutMk cId="898799085" sldId="2147483736"/>
          </pc:sldLayoutMkLst>
        </pc:sldLayoutChg>
        <pc:sldLayoutChg chg="del">
          <pc:chgData name="Khattab, Sherif" userId="c83b1e15-36f3-4f46-aceb-05aac24c545e" providerId="ADAL" clId="{2ADE63E9-E2C9-7246-9E3A-3CE97796841D}" dt="2020-05-14T17:33:03.944" v="146" actId="2696"/>
          <pc:sldLayoutMkLst>
            <pc:docMk/>
            <pc:sldMasterMk cId="0" sldId="2147483648"/>
            <pc:sldLayoutMk cId="1404730390" sldId="2147483737"/>
          </pc:sldLayoutMkLst>
        </pc:sldLayoutChg>
        <pc:sldLayoutChg chg="del">
          <pc:chgData name="Khattab, Sherif" userId="c83b1e15-36f3-4f46-aceb-05aac24c545e" providerId="ADAL" clId="{2ADE63E9-E2C9-7246-9E3A-3CE97796841D}" dt="2020-05-14T17:33:03.936" v="145" actId="2696"/>
          <pc:sldLayoutMkLst>
            <pc:docMk/>
            <pc:sldMasterMk cId="0" sldId="2147483648"/>
            <pc:sldLayoutMk cId="2602697234" sldId="2147483738"/>
          </pc:sldLayoutMkLst>
        </pc:sldLayoutChg>
        <pc:sldLayoutChg chg="del">
          <pc:chgData name="Khattab, Sherif" userId="c83b1e15-36f3-4f46-aceb-05aac24c545e" providerId="ADAL" clId="{2ADE63E9-E2C9-7246-9E3A-3CE97796841D}" dt="2020-05-14T17:33:03.927" v="144" actId="2696"/>
          <pc:sldLayoutMkLst>
            <pc:docMk/>
            <pc:sldMasterMk cId="0" sldId="2147483648"/>
            <pc:sldLayoutMk cId="1603948302" sldId="2147483739"/>
          </pc:sldLayoutMkLst>
        </pc:sldLayoutChg>
        <pc:sldLayoutChg chg="del">
          <pc:chgData name="Khattab, Sherif" userId="c83b1e15-36f3-4f46-aceb-05aac24c545e" providerId="ADAL" clId="{2ADE63E9-E2C9-7246-9E3A-3CE97796841D}" dt="2020-05-14T17:33:03.919" v="143" actId="2696"/>
          <pc:sldLayoutMkLst>
            <pc:docMk/>
            <pc:sldMasterMk cId="0" sldId="2147483648"/>
            <pc:sldLayoutMk cId="1795622570" sldId="2147483740"/>
          </pc:sldLayoutMkLst>
        </pc:sldLayoutChg>
        <pc:sldLayoutChg chg="del">
          <pc:chgData name="Khattab, Sherif" userId="c83b1e15-36f3-4f46-aceb-05aac24c545e" providerId="ADAL" clId="{2ADE63E9-E2C9-7246-9E3A-3CE97796841D}" dt="2020-05-14T17:33:03.911" v="142" actId="2696"/>
          <pc:sldLayoutMkLst>
            <pc:docMk/>
            <pc:sldMasterMk cId="0" sldId="2147483648"/>
            <pc:sldLayoutMk cId="1939396029" sldId="2147483741"/>
          </pc:sldLayoutMkLst>
        </pc:sldLayoutChg>
        <pc:sldLayoutChg chg="del">
          <pc:chgData name="Khattab, Sherif" userId="c83b1e15-36f3-4f46-aceb-05aac24c545e" providerId="ADAL" clId="{2ADE63E9-E2C9-7246-9E3A-3CE97796841D}" dt="2020-05-14T17:33:03.902" v="141" actId="2696"/>
          <pc:sldLayoutMkLst>
            <pc:docMk/>
            <pc:sldMasterMk cId="0" sldId="2147483648"/>
            <pc:sldLayoutMk cId="1803011769" sldId="2147483742"/>
          </pc:sldLayoutMkLst>
        </pc:sldLayoutChg>
        <pc:sldLayoutChg chg="del">
          <pc:chgData name="Khattab, Sherif" userId="c83b1e15-36f3-4f46-aceb-05aac24c545e" providerId="ADAL" clId="{2ADE63E9-E2C9-7246-9E3A-3CE97796841D}" dt="2020-05-14T17:33:03.894" v="140" actId="2696"/>
          <pc:sldLayoutMkLst>
            <pc:docMk/>
            <pc:sldMasterMk cId="0" sldId="2147483648"/>
            <pc:sldLayoutMk cId="1159562957" sldId="2147483743"/>
          </pc:sldLayoutMkLst>
        </pc:sldLayoutChg>
        <pc:sldLayoutChg chg="del">
          <pc:chgData name="Khattab, Sherif" userId="c83b1e15-36f3-4f46-aceb-05aac24c545e" providerId="ADAL" clId="{2ADE63E9-E2C9-7246-9E3A-3CE97796841D}" dt="2020-05-14T17:33:03.886" v="139" actId="2696"/>
          <pc:sldLayoutMkLst>
            <pc:docMk/>
            <pc:sldMasterMk cId="0" sldId="2147483648"/>
            <pc:sldLayoutMk cId="1278813586" sldId="2147483744"/>
          </pc:sldLayoutMkLst>
        </pc:sldLayoutChg>
        <pc:sldLayoutChg chg="del">
          <pc:chgData name="Khattab, Sherif" userId="c83b1e15-36f3-4f46-aceb-05aac24c545e" providerId="ADAL" clId="{2ADE63E9-E2C9-7246-9E3A-3CE97796841D}" dt="2020-05-14T17:33:03.877" v="138" actId="2696"/>
          <pc:sldLayoutMkLst>
            <pc:docMk/>
            <pc:sldMasterMk cId="0" sldId="2147483648"/>
            <pc:sldLayoutMk cId="2999496241" sldId="2147483746"/>
          </pc:sldLayoutMkLst>
        </pc:sldLayoutChg>
        <pc:sldLayoutChg chg="del">
          <pc:chgData name="Khattab, Sherif" userId="c83b1e15-36f3-4f46-aceb-05aac24c545e" providerId="ADAL" clId="{2ADE63E9-E2C9-7246-9E3A-3CE97796841D}" dt="2020-05-14T17:33:03.867" v="137" actId="2696"/>
          <pc:sldLayoutMkLst>
            <pc:docMk/>
            <pc:sldMasterMk cId="0" sldId="2147483648"/>
            <pc:sldLayoutMk cId="451071923" sldId="2147483747"/>
          </pc:sldLayoutMkLst>
        </pc:sldLayoutChg>
        <pc:sldLayoutChg chg="del">
          <pc:chgData name="Khattab, Sherif" userId="c83b1e15-36f3-4f46-aceb-05aac24c545e" providerId="ADAL" clId="{2ADE63E9-E2C9-7246-9E3A-3CE97796841D}" dt="2020-05-14T17:33:03.857" v="136" actId="2696"/>
          <pc:sldLayoutMkLst>
            <pc:docMk/>
            <pc:sldMasterMk cId="0" sldId="2147483648"/>
            <pc:sldLayoutMk cId="3305184107" sldId="2147483748"/>
          </pc:sldLayoutMkLst>
        </pc:sldLayoutChg>
        <pc:sldLayoutChg chg="del">
          <pc:chgData name="Khattab, Sherif" userId="c83b1e15-36f3-4f46-aceb-05aac24c545e" providerId="ADAL" clId="{2ADE63E9-E2C9-7246-9E3A-3CE97796841D}" dt="2020-05-14T17:33:03.848" v="135" actId="2696"/>
          <pc:sldLayoutMkLst>
            <pc:docMk/>
            <pc:sldMasterMk cId="0" sldId="2147483648"/>
            <pc:sldLayoutMk cId="564874526" sldId="2147483749"/>
          </pc:sldLayoutMkLst>
        </pc:sldLayoutChg>
        <pc:sldLayoutChg chg="del">
          <pc:chgData name="Khattab, Sherif" userId="c83b1e15-36f3-4f46-aceb-05aac24c545e" providerId="ADAL" clId="{2ADE63E9-E2C9-7246-9E3A-3CE97796841D}" dt="2020-05-14T17:33:03.839" v="134" actId="2696"/>
          <pc:sldLayoutMkLst>
            <pc:docMk/>
            <pc:sldMasterMk cId="0" sldId="2147483648"/>
            <pc:sldLayoutMk cId="1136361707" sldId="2147483750"/>
          </pc:sldLayoutMkLst>
        </pc:sldLayoutChg>
        <pc:sldLayoutChg chg="del">
          <pc:chgData name="Khattab, Sherif" userId="c83b1e15-36f3-4f46-aceb-05aac24c545e" providerId="ADAL" clId="{2ADE63E9-E2C9-7246-9E3A-3CE97796841D}" dt="2020-05-14T17:33:03.829" v="133" actId="2696"/>
          <pc:sldLayoutMkLst>
            <pc:docMk/>
            <pc:sldMasterMk cId="0" sldId="2147483648"/>
            <pc:sldLayoutMk cId="432095624" sldId="2147483751"/>
          </pc:sldLayoutMkLst>
        </pc:sldLayoutChg>
      </pc:sldMasterChg>
    </pc:docChg>
  </pc:docChgLst>
  <pc:docChgLst>
    <pc:chgData name="Sherif Khattab" userId="c83b1e15-36f3-4f46-aceb-05aac24c545e" providerId="ADAL" clId="{4F266D3B-92A2-40A8-A073-356F608DC91A}"/>
    <pc:docChg chg="undo custSel addSld delSld modSld">
      <pc:chgData name="Sherif Khattab" userId="c83b1e15-36f3-4f46-aceb-05aac24c545e" providerId="ADAL" clId="{4F266D3B-92A2-40A8-A073-356F608DC91A}" dt="2021-02-16T18:38:20.208" v="578" actId="20577"/>
      <pc:docMkLst>
        <pc:docMk/>
      </pc:docMkLst>
      <pc:sldChg chg="modSp mod">
        <pc:chgData name="Sherif Khattab" userId="c83b1e15-36f3-4f46-aceb-05aac24c545e" providerId="ADAL" clId="{4F266D3B-92A2-40A8-A073-356F608DC91A}" dt="2021-02-16T15:39:14.558" v="504" actId="20577"/>
        <pc:sldMkLst>
          <pc:docMk/>
          <pc:sldMk cId="3681208715" sldId="257"/>
        </pc:sldMkLst>
        <pc:spChg chg="mod">
          <ac:chgData name="Sherif Khattab" userId="c83b1e15-36f3-4f46-aceb-05aac24c545e" providerId="ADAL" clId="{4F266D3B-92A2-40A8-A073-356F608DC91A}" dt="2021-02-16T15:39:14.558" v="504" actId="20577"/>
          <ac:spMkLst>
            <pc:docMk/>
            <pc:sldMk cId="3681208715" sldId="257"/>
            <ac:spMk id="5123" creationId="{550C3EC1-F853-4061-A0F2-F81B64390D10}"/>
          </ac:spMkLst>
        </pc:spChg>
      </pc:sldChg>
      <pc:sldChg chg="del">
        <pc:chgData name="Sherif Khattab" userId="c83b1e15-36f3-4f46-aceb-05aac24c545e" providerId="ADAL" clId="{4F266D3B-92A2-40A8-A073-356F608DC91A}" dt="2021-02-16T15:39:00.760" v="491" actId="47"/>
        <pc:sldMkLst>
          <pc:docMk/>
          <pc:sldMk cId="1664517503" sldId="25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4035158" sldId="259"/>
        </pc:sldMkLst>
      </pc:sldChg>
      <pc:sldChg chg="del">
        <pc:chgData name="Sherif Khattab" userId="c83b1e15-36f3-4f46-aceb-05aac24c545e" providerId="ADAL" clId="{4F266D3B-92A2-40A8-A073-356F608DC91A}" dt="2021-02-16T15:39:06.861" v="493" actId="47"/>
        <pc:sldMkLst>
          <pc:docMk/>
          <pc:sldMk cId="3230569327" sldId="26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4142485" sldId="26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16417489" sldId="26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61583903" sldId="2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982315759" sldId="2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3130617" sldId="26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6763112" sldId="2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661211275" sldId="2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97509347" sldId="2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42310649" sldId="2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703361262" sldId="2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36808390" sldId="2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301683851" sldId="272"/>
        </pc:sldMkLst>
      </pc:sldChg>
      <pc:sldChg chg="del">
        <pc:chgData name="Sherif Khattab" userId="c83b1e15-36f3-4f46-aceb-05aac24c545e" providerId="ADAL" clId="{4F266D3B-92A2-40A8-A073-356F608DC91A}" dt="2021-02-16T15:40:09.232" v="506" actId="47"/>
        <pc:sldMkLst>
          <pc:docMk/>
          <pc:sldMk cId="1920820884" sldId="2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5302999" sldId="2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64114192" sldId="276"/>
        </pc:sldMkLst>
      </pc:sldChg>
      <pc:sldChg chg="del">
        <pc:chgData name="Sherif Khattab" userId="c83b1e15-36f3-4f46-aceb-05aac24c545e" providerId="ADAL" clId="{4F266D3B-92A2-40A8-A073-356F608DC91A}" dt="2021-02-16T15:40:10.078" v="509" actId="47"/>
        <pc:sldMkLst>
          <pc:docMk/>
          <pc:sldMk cId="2017417480" sldId="2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0435174" sldId="2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80017563" sldId="279"/>
        </pc:sldMkLst>
      </pc:sldChg>
      <pc:sldChg chg="del">
        <pc:chgData name="Sherif Khattab" userId="c83b1e15-36f3-4f46-aceb-05aac24c545e" providerId="ADAL" clId="{4F266D3B-92A2-40A8-A073-356F608DC91A}" dt="2021-02-16T15:40:10.241" v="513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5345591" sldId="2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06268545" sldId="282"/>
        </pc:sldMkLst>
      </pc:sldChg>
      <pc:sldChg chg="del">
        <pc:chgData name="Sherif Khattab" userId="c83b1e15-36f3-4f46-aceb-05aac24c545e" providerId="ADAL" clId="{4F266D3B-92A2-40A8-A073-356F608DC91A}" dt="2021-02-16T15:40:10.360" v="516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4F266D3B-92A2-40A8-A073-356F608DC91A}" dt="2021-02-16T15:40:10.408" v="517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4F266D3B-92A2-40A8-A073-356F608DC91A}" dt="2021-02-16T15:40:10.457" v="518" actId="47"/>
        <pc:sldMkLst>
          <pc:docMk/>
          <pc:sldMk cId="1136622862" sldId="285"/>
        </pc:sldMkLst>
      </pc:sldChg>
      <pc:sldChg chg="add del">
        <pc:chgData name="Sherif Khattab" userId="c83b1e15-36f3-4f46-aceb-05aac24c545e" providerId="ADAL" clId="{4F266D3B-92A2-40A8-A073-356F608DC91A}" dt="2021-02-16T15:40:13.523" v="522" actId="47"/>
        <pc:sldMkLst>
          <pc:docMk/>
          <pc:sldMk cId="1268007695" sldId="288"/>
        </pc:sldMkLst>
      </pc:sldChg>
      <pc:sldChg chg="add del">
        <pc:chgData name="Sherif Khattab" userId="c83b1e15-36f3-4f46-aceb-05aac24c545e" providerId="ADAL" clId="{4F266D3B-92A2-40A8-A073-356F608DC91A}" dt="2021-02-16T15:40:16.374" v="523" actId="47"/>
        <pc:sldMkLst>
          <pc:docMk/>
          <pc:sldMk cId="463012687" sldId="289"/>
        </pc:sldMkLst>
      </pc:sldChg>
      <pc:sldChg chg="del">
        <pc:chgData name="Sherif Khattab" userId="c83b1e15-36f3-4f46-aceb-05aac24c545e" providerId="ADAL" clId="{4F266D3B-92A2-40A8-A073-356F608DC91A}" dt="2021-02-16T15:40:10.116" v="510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10637777" sldId="32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92918179" sldId="32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55119911" sldId="33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23572414" sldId="33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70668490" sldId="34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05868326" sldId="34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06563943" sldId="34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7711490" sldId="34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71999567" sldId="34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34376579" sldId="3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15621424" sldId="3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34104099" sldId="36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82429159" sldId="3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51973667" sldId="3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38501136" sldId="3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10992163" sldId="3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013065491" sldId="3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592968416" sldId="3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848335379" sldId="37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61117264" sldId="3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542066946" sldId="3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34112894" sldId="37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5577892" sldId="37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83513582" sldId="3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990797458" sldId="3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36486443" sldId="37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41381985" sldId="3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35897330" sldId="3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360044446" sldId="382"/>
        </pc:sldMkLst>
      </pc:sldChg>
      <pc:sldChg chg="add">
        <pc:chgData name="Sherif Khattab" userId="c83b1e15-36f3-4f46-aceb-05aac24c545e" providerId="ADAL" clId="{4F266D3B-92A2-40A8-A073-356F608DC91A}" dt="2021-02-16T15:42:33.963" v="573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54384084" sldId="38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0759689" sldId="384"/>
        </pc:sldMkLst>
      </pc:sldChg>
      <pc:sldChg chg="add">
        <pc:chgData name="Sherif Khattab" userId="c83b1e15-36f3-4f46-aceb-05aac24c545e" providerId="ADAL" clId="{4F266D3B-92A2-40A8-A073-356F608DC91A}" dt="2021-02-16T15:42:21.392" v="572"/>
        <pc:sldMkLst>
          <pc:docMk/>
          <pc:sldMk cId="189841071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80979937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329144619" sldId="44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783368962" sldId="44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76002102" sldId="451"/>
        </pc:sldMkLst>
      </pc:sldChg>
      <pc:sldChg chg="del">
        <pc:chgData name="Sherif Khattab" userId="c83b1e15-36f3-4f46-aceb-05aac24c545e" providerId="ADAL" clId="{4F266D3B-92A2-40A8-A073-356F608DC91A}" dt="2021-02-16T15:39:03.476" v="492" actId="47"/>
        <pc:sldMkLst>
          <pc:docMk/>
          <pc:sldMk cId="2163467695" sldId="455"/>
        </pc:sldMkLst>
      </pc:sldChg>
      <pc:sldChg chg="del">
        <pc:chgData name="Sherif Khattab" userId="c83b1e15-36f3-4f46-aceb-05aac24c545e" providerId="ADAL" clId="{4F266D3B-92A2-40A8-A073-356F608DC91A}" dt="2021-02-16T15:39:36.243" v="505" actId="47"/>
        <pc:sldMkLst>
          <pc:docMk/>
          <pc:sldMk cId="1816629761" sldId="459"/>
        </pc:sldMkLst>
      </pc:sldChg>
      <pc:sldChg chg="del">
        <pc:chgData name="Sherif Khattab" userId="c83b1e15-36f3-4f46-aceb-05aac24c545e" providerId="ADAL" clId="{4F266D3B-92A2-40A8-A073-356F608DC91A}" dt="2021-02-16T15:40:10.605" v="519" actId="47"/>
        <pc:sldMkLst>
          <pc:docMk/>
          <pc:sldMk cId="1471081860" sldId="463"/>
        </pc:sldMkLst>
      </pc:sldChg>
      <pc:sldChg chg="del">
        <pc:chgData name="Sherif Khattab" userId="c83b1e15-36f3-4f46-aceb-05aac24c545e" providerId="ADAL" clId="{4F266D3B-92A2-40A8-A073-356F608DC91A}" dt="2021-02-16T15:40:09.473" v="507" actId="47"/>
        <pc:sldMkLst>
          <pc:docMk/>
          <pc:sldMk cId="574001865" sldId="464"/>
        </pc:sldMkLst>
      </pc:sldChg>
      <pc:sldChg chg="del">
        <pc:chgData name="Sherif Khattab" userId="c83b1e15-36f3-4f46-aceb-05aac24c545e" providerId="ADAL" clId="{4F266D3B-92A2-40A8-A073-356F608DC91A}" dt="2021-02-16T15:40:09.605" v="508" actId="47"/>
        <pc:sldMkLst>
          <pc:docMk/>
          <pc:sldMk cId="2156977365" sldId="465"/>
        </pc:sldMkLst>
      </pc:sldChg>
      <pc:sldChg chg="del">
        <pc:chgData name="Sherif Khattab" userId="c83b1e15-36f3-4f46-aceb-05aac24c545e" providerId="ADAL" clId="{4F266D3B-92A2-40A8-A073-356F608DC91A}" dt="2021-02-16T15:40:10.156" v="5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4F266D3B-92A2-40A8-A073-356F608DC91A}" dt="2021-02-16T15:40:10.190" v="512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4F266D3B-92A2-40A8-A073-356F608DC91A}" dt="2021-02-16T15:40:10.286" v="514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4F266D3B-92A2-40A8-A073-356F608DC91A}" dt="2021-02-16T15:40:10.331" v="515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24051756" sldId="47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025764700" sldId="47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109107092" sldId="47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85675405" sldId="47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719184921" sldId="47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32958702" sldId="47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634117846" sldId="47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4038969182" sldId="47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6259628" sldId="47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873856523" sldId="47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65344065" sldId="48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002489455" sldId="48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560930406" sldId="48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87835057" sldId="48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48397067" sldId="48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73693154" sldId="48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983945636" sldId="48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73539870" sldId="48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63323927" sldId="48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936409682" sldId="48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52833104" sldId="49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13759872" sldId="49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30502979" sldId="49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20106575" sldId="49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47713174" sldId="49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29126942" sldId="495"/>
        </pc:sldMkLst>
      </pc:sldChg>
      <pc:sldChg chg="modSp mod">
        <pc:chgData name="Sherif Khattab" userId="c83b1e15-36f3-4f46-aceb-05aac24c545e" providerId="ADAL" clId="{4F266D3B-92A2-40A8-A073-356F608DC91A}" dt="2021-02-16T14:49:58.948" v="196" actId="20577"/>
        <pc:sldMkLst>
          <pc:docMk/>
          <pc:sldMk cId="702367729" sldId="496"/>
        </pc:sldMkLst>
        <pc:spChg chg="mod">
          <ac:chgData name="Sherif Khattab" userId="c83b1e15-36f3-4f46-aceb-05aac24c545e" providerId="ADAL" clId="{4F266D3B-92A2-40A8-A073-356F608DC91A}" dt="2021-02-16T14:49:58.948" v="19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addSp delSp modSp add mod modAnim">
        <pc:chgData name="Sherif Khattab" userId="c83b1e15-36f3-4f46-aceb-05aac24c545e" providerId="ADAL" clId="{4F266D3B-92A2-40A8-A073-356F608DC91A}" dt="2021-02-16T15:29:38.464" v="468" actId="478"/>
        <pc:sldMkLst>
          <pc:docMk/>
          <pc:sldMk cId="4202616107" sldId="500"/>
        </pc:sldMkLst>
        <pc:spChg chg="mod">
          <ac:chgData name="Sherif Khattab" userId="c83b1e15-36f3-4f46-aceb-05aac24c545e" providerId="ADAL" clId="{4F266D3B-92A2-40A8-A073-356F608DC91A}" dt="2021-02-16T15:29:07.533" v="458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4F266D3B-92A2-40A8-A073-356F608DC91A}" dt="2021-02-16T15:28:55.379" v="451" actId="27636"/>
          <ac:spMkLst>
            <pc:docMk/>
            <pc:sldMk cId="4202616107" sldId="500"/>
            <ac:spMk id="3" creationId="{443F42C8-5750-0341-86AA-B64ED9D37EB6}"/>
          </ac:spMkLst>
        </pc:spChg>
        <pc:graphicFrameChg chg="add del modGraphic">
          <ac:chgData name="Sherif Khattab" userId="c83b1e15-36f3-4f46-aceb-05aac24c545e" providerId="ADAL" clId="{4F266D3B-92A2-40A8-A073-356F608DC91A}" dt="2021-02-16T15:29:38.464" v="468" actId="478"/>
          <ac:graphicFrameMkLst>
            <pc:docMk/>
            <pc:sldMk cId="4202616107" sldId="500"/>
            <ac:graphicFrameMk id="7" creationId="{8FA67E28-1575-4A35-92AE-803D55765388}"/>
          </ac:graphicFrameMkLst>
        </pc:graphicFrameChg>
      </pc:sldChg>
      <pc:sldChg chg="modSp add mod">
        <pc:chgData name="Sherif Khattab" userId="c83b1e15-36f3-4f46-aceb-05aac24c545e" providerId="ADAL" clId="{4F266D3B-92A2-40A8-A073-356F608DC91A}" dt="2021-02-16T14:39:12.366" v="9"/>
        <pc:sldMkLst>
          <pc:docMk/>
          <pc:sldMk cId="2116864396" sldId="505"/>
        </pc:sldMkLst>
        <pc:spChg chg="mod">
          <ac:chgData name="Sherif Khattab" userId="c83b1e15-36f3-4f46-aceb-05aac24c545e" providerId="ADAL" clId="{4F266D3B-92A2-40A8-A073-356F608DC91A}" dt="2021-02-16T14:39:12.366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add mod">
        <pc:chgData name="Sherif Khattab" userId="c83b1e15-36f3-4f46-aceb-05aac24c545e" providerId="ADAL" clId="{4F266D3B-92A2-40A8-A073-356F608DC91A}" dt="2021-02-16T18:38:20.208" v="578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4F266D3B-92A2-40A8-A073-356F608DC91A}" dt="2021-02-16T18:38:20.208" v="57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mod modAnim">
        <pc:chgData name="Sherif Khattab" userId="c83b1e15-36f3-4f46-aceb-05aac24c545e" providerId="ADAL" clId="{4F266D3B-92A2-40A8-A073-356F608DC91A}" dt="2021-02-16T15:29:22.015" v="467" actId="20577"/>
        <pc:sldMkLst>
          <pc:docMk/>
          <pc:sldMk cId="2487721040" sldId="516"/>
        </pc:sldMkLst>
        <pc:spChg chg="mod">
          <ac:chgData name="Sherif Khattab" userId="c83b1e15-36f3-4f46-aceb-05aac24c545e" providerId="ADAL" clId="{4F266D3B-92A2-40A8-A073-356F608DC91A}" dt="2021-02-16T15:29:22.015" v="467" actId="20577"/>
          <ac:spMkLst>
            <pc:docMk/>
            <pc:sldMk cId="2487721040" sldId="516"/>
            <ac:spMk id="2" creationId="{8F0D0240-9749-9A4C-AFD0-B00F3A6D8FB6}"/>
          </ac:spMkLst>
        </pc:spChg>
        <pc:spChg chg="mod">
          <ac:chgData name="Sherif Khattab" userId="c83b1e15-36f3-4f46-aceb-05aac24c545e" providerId="ADAL" clId="{4F266D3B-92A2-40A8-A073-356F608DC91A}" dt="2021-02-16T14:57:08.364" v="397"/>
          <ac:spMkLst>
            <pc:docMk/>
            <pc:sldMk cId="2487721040" sldId="516"/>
            <ac:spMk id="3" creationId="{CBB5D1A1-A1C5-4D4A-9051-CB104F0E3B4F}"/>
          </ac:spMkLst>
        </pc:spChg>
      </pc:sldChg>
      <pc:sldChg chg="add del">
        <pc:chgData name="Sherif Khattab" userId="c83b1e15-36f3-4f46-aceb-05aac24c545e" providerId="ADAL" clId="{4F266D3B-92A2-40A8-A073-356F608DC91A}" dt="2021-02-16T14:57:11.643" v="398" actId="47"/>
        <pc:sldMkLst>
          <pc:docMk/>
          <pc:sldMk cId="3114182525" sldId="517"/>
        </pc:sldMkLst>
      </pc:sldChg>
      <pc:sldChg chg="add">
        <pc:chgData name="Sherif Khattab" userId="c83b1e15-36f3-4f46-aceb-05aac24c545e" providerId="ADAL" clId="{4F266D3B-92A2-40A8-A073-356F608DC91A}" dt="2021-02-16T14:38:45.616" v="6"/>
        <pc:sldMkLst>
          <pc:docMk/>
          <pc:sldMk cId="1616471687" sldId="518"/>
        </pc:sldMkLst>
      </pc:sldChg>
      <pc:sldChg chg="addSp delSp modSp new mod modAnim">
        <pc:chgData name="Sherif Khattab" userId="c83b1e15-36f3-4f46-aceb-05aac24c545e" providerId="ADAL" clId="{4F266D3B-92A2-40A8-A073-356F608DC91A}" dt="2021-02-16T15:28:48.026" v="449"/>
        <pc:sldMkLst>
          <pc:docMk/>
          <pc:sldMk cId="3504930043" sldId="519"/>
        </pc:sldMkLst>
        <pc:spChg chg="mod">
          <ac:chgData name="Sherif Khattab" userId="c83b1e15-36f3-4f46-aceb-05aac24c545e" providerId="ADAL" clId="{4F266D3B-92A2-40A8-A073-356F608DC91A}" dt="2021-02-16T15:27:02.433" v="415" actId="20577"/>
          <ac:spMkLst>
            <pc:docMk/>
            <pc:sldMk cId="3504930043" sldId="519"/>
            <ac:spMk id="2" creationId="{A0D540A4-5655-4AC5-A7D9-14716DD6CE03}"/>
          </ac:spMkLst>
        </pc:spChg>
        <pc:spChg chg="add del mod">
          <ac:chgData name="Sherif Khattab" userId="c83b1e15-36f3-4f46-aceb-05aac24c545e" providerId="ADAL" clId="{4F266D3B-92A2-40A8-A073-356F608DC91A}" dt="2021-02-16T15:28:30.614" v="447" actId="27636"/>
          <ac:spMkLst>
            <pc:docMk/>
            <pc:sldMk cId="3504930043" sldId="519"/>
            <ac:spMk id="3" creationId="{081F86C7-7D18-4E19-B794-DA1A4D2806F5}"/>
          </ac:spMkLst>
        </pc:spChg>
        <pc:spChg chg="add del mod">
          <ac:chgData name="Sherif Khattab" userId="c83b1e15-36f3-4f46-aceb-05aac24c545e" providerId="ADAL" clId="{4F266D3B-92A2-40A8-A073-356F608DC91A}" dt="2021-02-16T15:27:07.553" v="419"/>
          <ac:spMkLst>
            <pc:docMk/>
            <pc:sldMk cId="3504930043" sldId="519"/>
            <ac:spMk id="6" creationId="{5AAC249C-A516-4821-A58B-D2F4C5A24FC3}"/>
          </ac:spMkLst>
        </pc:spChg>
      </pc:sldChg>
      <pc:sldChg chg="add del">
        <pc:chgData name="Sherif Khattab" userId="c83b1e15-36f3-4f46-aceb-05aac24c545e" providerId="ADAL" clId="{4F266D3B-92A2-40A8-A073-356F608DC91A}" dt="2021-02-16T14:38:53.992" v="7" actId="47"/>
        <pc:sldMkLst>
          <pc:docMk/>
          <pc:sldMk cId="1895271479" sldId="520"/>
        </pc:sldMkLst>
      </pc:sldChg>
      <pc:sldChg chg="modSp new mod modAnim">
        <pc:chgData name="Sherif Khattab" userId="c83b1e15-36f3-4f46-aceb-05aac24c545e" providerId="ADAL" clId="{4F266D3B-92A2-40A8-A073-356F608DC91A}" dt="2021-02-16T15:29:50.503" v="470"/>
        <pc:sldMkLst>
          <pc:docMk/>
          <pc:sldMk cId="2126070970" sldId="520"/>
        </pc:sldMkLst>
        <pc:spChg chg="mod">
          <ac:chgData name="Sherif Khattab" userId="c83b1e15-36f3-4f46-aceb-05aac24c545e" providerId="ADAL" clId="{4F266D3B-92A2-40A8-A073-356F608DC91A}" dt="2021-02-16T15:29:16.027" v="461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Sherif Khattab" userId="c83b1e15-36f3-4f46-aceb-05aac24c545e" providerId="ADAL" clId="{4F266D3B-92A2-40A8-A073-356F608DC91A}" dt="2021-02-16T15:29:02.714" v="456" actId="20577"/>
          <ac:spMkLst>
            <pc:docMk/>
            <pc:sldMk cId="2126070970" sldId="520"/>
            <ac:spMk id="3" creationId="{D7399D59-7ED8-4451-AEDE-1AC4DE33563A}"/>
          </ac:spMkLst>
        </pc:spChg>
      </pc:sldChg>
      <pc:sldChg chg="add del">
        <pc:chgData name="Sherif Khattab" userId="c83b1e15-36f3-4f46-aceb-05aac24c545e" providerId="ADAL" clId="{4F266D3B-92A2-40A8-A073-356F608DC91A}" dt="2021-02-16T14:38:54.959" v="8" actId="47"/>
        <pc:sldMkLst>
          <pc:docMk/>
          <pc:sldMk cId="2885366123" sldId="521"/>
        </pc:sldMkLst>
      </pc:sldChg>
      <pc:sldChg chg="add del">
        <pc:chgData name="Sherif Khattab" userId="c83b1e15-36f3-4f46-aceb-05aac24c545e" providerId="ADAL" clId="{4F266D3B-92A2-40A8-A073-356F608DC91A}" dt="2021-02-16T14:39:22.937" v="10" actId="47"/>
        <pc:sldMkLst>
          <pc:docMk/>
          <pc:sldMk cId="158309068" sldId="522"/>
        </pc:sldMkLst>
      </pc:sldChg>
    </pc:docChg>
  </pc:docChgLst>
  <pc:docChgLst>
    <pc:chgData name="Sherif Khattab" userId="c83b1e15-36f3-4f46-aceb-05aac24c545e" providerId="ADAL" clId="{32C2E2D0-6A36-4E17-AAB4-1C60A1AA03DA}"/>
    <pc:docChg chg="modSld">
      <pc:chgData name="Sherif Khattab" userId="c83b1e15-36f3-4f46-aceb-05aac24c545e" providerId="ADAL" clId="{32C2E2D0-6A36-4E17-AAB4-1C60A1AA03DA}" dt="2021-03-16T13:31:26.631" v="42" actId="20577"/>
      <pc:docMkLst>
        <pc:docMk/>
      </pc:docMkLst>
      <pc:sldChg chg="modSp modAnim">
        <pc:chgData name="Sherif Khattab" userId="c83b1e15-36f3-4f46-aceb-05aac24c545e" providerId="ADAL" clId="{32C2E2D0-6A36-4E17-AAB4-1C60A1AA03DA}" dt="2021-03-16T13:31:26.631" v="42" actId="20577"/>
        <pc:sldMkLst>
          <pc:docMk/>
          <pc:sldMk cId="702367729" sldId="496"/>
        </pc:sldMkLst>
        <pc:spChg chg="mod">
          <ac:chgData name="Sherif Khattab" userId="c83b1e15-36f3-4f46-aceb-05aac24c545e" providerId="ADAL" clId="{32C2E2D0-6A36-4E17-AAB4-1C60A1AA03DA}" dt="2021-03-16T13:31:26.631" v="42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CDF5E54B-A9DD-4F31-92E7-B9AFD5EBBFA3}"/>
    <pc:docChg chg="undo custSel addSld delSld modSld">
      <pc:chgData name="Khattab, Sherif" userId="c83b1e15-36f3-4f46-aceb-05aac24c545e" providerId="ADAL" clId="{CDF5E54B-A9DD-4F31-92E7-B9AFD5EBBFA3}" dt="2021-03-31T02:52:03.172" v="431" actId="47"/>
      <pc:docMkLst>
        <pc:docMk/>
      </pc:docMkLst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720210171" sldId="28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585906518" sldId="28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744154349" sldId="300"/>
        </pc:sldMkLst>
      </pc:sldChg>
      <pc:sldChg chg="addSp modSp mod">
        <pc:chgData name="Khattab, Sherif" userId="c83b1e15-36f3-4f46-aceb-05aac24c545e" providerId="ADAL" clId="{CDF5E54B-A9DD-4F31-92E7-B9AFD5EBBFA3}" dt="2021-03-31T02:51:30.595" v="427" actId="1076"/>
        <pc:sldMkLst>
          <pc:docMk/>
          <pc:sldMk cId="2850776597" sldId="318"/>
        </pc:sldMkLst>
        <pc:spChg chg="mod">
          <ac:chgData name="Khattab, Sherif" userId="c83b1e15-36f3-4f46-aceb-05aac24c545e" providerId="ADAL" clId="{CDF5E54B-A9DD-4F31-92E7-B9AFD5EBBFA3}" dt="2021-03-31T02:51:05.510" v="395" actId="21"/>
          <ac:spMkLst>
            <pc:docMk/>
            <pc:sldMk cId="2850776597" sldId="318"/>
            <ac:spMk id="81923" creationId="{A3CCB240-3E42-174F-ABA0-A16B09F65BF9}"/>
          </ac:spMkLst>
        </pc:spChg>
        <pc:picChg chg="add mod">
          <ac:chgData name="Khattab, Sherif" userId="c83b1e15-36f3-4f46-aceb-05aac24c545e" providerId="ADAL" clId="{CDF5E54B-A9DD-4F31-92E7-B9AFD5EBBFA3}" dt="2021-03-31T02:51:30.595" v="427" actId="1076"/>
          <ac:picMkLst>
            <pc:docMk/>
            <pc:sldMk cId="2850776597" sldId="318"/>
            <ac:picMk id="3" creationId="{8D1DDDC3-9E40-45F3-B471-10340B594875}"/>
          </ac:picMkLst>
        </pc:picChg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994172444" sldId="40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736020179" sldId="40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59249952" sldId="40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223946229" sldId="41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928099657" sldId="41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533808976" sldId="412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254031112" sldId="41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870137101" sldId="42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670312813" sldId="42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428579007" sldId="422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613526993" sldId="423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544263778" sldId="424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34715571" sldId="425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532216384" sldId="426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316130764" sldId="42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77041622" sldId="42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886175264" sldId="42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39785599" sldId="43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901348275" sldId="43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431660730" sldId="433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417002093" sldId="434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5914909" sldId="435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005745473" sldId="436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382635928" sldId="43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678617935" sldId="44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709473859" sldId="441"/>
        </pc:sldMkLst>
      </pc:sldChg>
      <pc:sldChg chg="modSp mod">
        <pc:chgData name="Khattab, Sherif" userId="c83b1e15-36f3-4f46-aceb-05aac24c545e" providerId="ADAL" clId="{CDF5E54B-A9DD-4F31-92E7-B9AFD5EBBFA3}" dt="2021-03-31T02:47:43.583" v="259" actId="20577"/>
        <pc:sldMkLst>
          <pc:docMk/>
          <pc:sldMk cId="4202616107" sldId="500"/>
        </pc:sldMkLst>
        <pc:spChg chg="mod">
          <ac:chgData name="Khattab, Sherif" userId="c83b1e15-36f3-4f46-aceb-05aac24c545e" providerId="ADAL" clId="{CDF5E54B-A9DD-4F31-92E7-B9AFD5EBBFA3}" dt="2021-03-31T02:47:43.583" v="259" actId="20577"/>
          <ac:spMkLst>
            <pc:docMk/>
            <pc:sldMk cId="4202616107" sldId="500"/>
            <ac:spMk id="2" creationId="{6BF01C35-B7E9-AD43-99C8-95170559C8A0}"/>
          </ac:spMkLst>
        </pc:spChg>
      </pc:sldChg>
      <pc:sldChg chg="modSp mod">
        <pc:chgData name="Khattab, Sherif" userId="c83b1e15-36f3-4f46-aceb-05aac24c545e" providerId="ADAL" clId="{CDF5E54B-A9DD-4F31-92E7-B9AFD5EBBFA3}" dt="2021-03-31T02:47:34.222" v="257" actId="20577"/>
        <pc:sldMkLst>
          <pc:docMk/>
          <pc:sldMk cId="3106578269" sldId="548"/>
        </pc:sldMkLst>
        <pc:spChg chg="mod">
          <ac:chgData name="Khattab, Sherif" userId="c83b1e15-36f3-4f46-aceb-05aac24c545e" providerId="ADAL" clId="{CDF5E54B-A9DD-4F31-92E7-B9AFD5EBBFA3}" dt="2021-03-31T02:47:34.222" v="257" actId="20577"/>
          <ac:spMkLst>
            <pc:docMk/>
            <pc:sldMk cId="3106578269" sldId="548"/>
            <ac:spMk id="2" creationId="{D9354C77-2A5A-3248-B8B5-26713450198B}"/>
          </ac:spMkLst>
        </pc:spChg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678700985" sldId="549"/>
        </pc:sldMkLst>
      </pc:sldChg>
      <pc:sldChg chg="modSp mod">
        <pc:chgData name="Khattab, Sherif" userId="c83b1e15-36f3-4f46-aceb-05aac24c545e" providerId="ADAL" clId="{CDF5E54B-A9DD-4F31-92E7-B9AFD5EBBFA3}" dt="2021-03-31T02:47:52.002" v="262" actId="20577"/>
        <pc:sldMkLst>
          <pc:docMk/>
          <pc:sldMk cId="1744575395" sldId="550"/>
        </pc:sldMkLst>
        <pc:spChg chg="mod">
          <ac:chgData name="Khattab, Sherif" userId="c83b1e15-36f3-4f46-aceb-05aac24c545e" providerId="ADAL" clId="{CDF5E54B-A9DD-4F31-92E7-B9AFD5EBBFA3}" dt="2021-03-31T02:47:52.002" v="262" actId="20577"/>
          <ac:spMkLst>
            <pc:docMk/>
            <pc:sldMk cId="1744575395" sldId="550"/>
            <ac:spMk id="2" creationId="{2D9AF2A9-4F28-8A4D-9020-5814A85DA035}"/>
          </ac:spMkLst>
        </pc:spChg>
      </pc:sldChg>
      <pc:sldChg chg="addSp modSp new mod">
        <pc:chgData name="Khattab, Sherif" userId="c83b1e15-36f3-4f46-aceb-05aac24c545e" providerId="ADAL" clId="{CDF5E54B-A9DD-4F31-92E7-B9AFD5EBBFA3}" dt="2021-03-31T02:42:42.948" v="32" actId="1076"/>
        <pc:sldMkLst>
          <pc:docMk/>
          <pc:sldMk cId="850950041" sldId="551"/>
        </pc:sldMkLst>
        <pc:spChg chg="mod">
          <ac:chgData name="Khattab, Sherif" userId="c83b1e15-36f3-4f46-aceb-05aac24c545e" providerId="ADAL" clId="{CDF5E54B-A9DD-4F31-92E7-B9AFD5EBBFA3}" dt="2021-03-31T02:42:36.378" v="29" actId="20577"/>
          <ac:spMkLst>
            <pc:docMk/>
            <pc:sldMk cId="850950041" sldId="551"/>
            <ac:spMk id="2" creationId="{0E651327-81A4-45C5-83E8-C56CAD569E9F}"/>
          </ac:spMkLst>
        </pc:spChg>
        <pc:picChg chg="add mod">
          <ac:chgData name="Khattab, Sherif" userId="c83b1e15-36f3-4f46-aceb-05aac24c545e" providerId="ADAL" clId="{CDF5E54B-A9DD-4F31-92E7-B9AFD5EBBFA3}" dt="2021-03-31T02:42:42.948" v="32" actId="1076"/>
          <ac:picMkLst>
            <pc:docMk/>
            <pc:sldMk cId="850950041" sldId="551"/>
            <ac:picMk id="7" creationId="{E9A1759D-CDA0-4E05-B709-CB39C778A373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4:11.267" v="95" actId="1076"/>
        <pc:sldMkLst>
          <pc:docMk/>
          <pc:sldMk cId="1688603216" sldId="552"/>
        </pc:sldMkLst>
        <pc:spChg chg="mod">
          <ac:chgData name="Khattab, Sherif" userId="c83b1e15-36f3-4f46-aceb-05aac24c545e" providerId="ADAL" clId="{CDF5E54B-A9DD-4F31-92E7-B9AFD5EBBFA3}" dt="2021-03-31T02:43:15.547" v="86" actId="20577"/>
          <ac:spMkLst>
            <pc:docMk/>
            <pc:sldMk cId="1688603216" sldId="552"/>
            <ac:spMk id="2" creationId="{0A065AA1-B0DE-41C5-9EC9-20A9FE935EAC}"/>
          </ac:spMkLst>
        </pc:spChg>
        <pc:picChg chg="add mod">
          <ac:chgData name="Khattab, Sherif" userId="c83b1e15-36f3-4f46-aceb-05aac24c545e" providerId="ADAL" clId="{CDF5E54B-A9DD-4F31-92E7-B9AFD5EBBFA3}" dt="2021-03-31T02:43:50.650" v="92" actId="1076"/>
          <ac:picMkLst>
            <pc:docMk/>
            <pc:sldMk cId="1688603216" sldId="552"/>
            <ac:picMk id="8" creationId="{B27AFCE4-2F6F-4A7A-81EC-35EE5D7C2063}"/>
          </ac:picMkLst>
        </pc:picChg>
        <pc:picChg chg="add mod">
          <ac:chgData name="Khattab, Sherif" userId="c83b1e15-36f3-4f46-aceb-05aac24c545e" providerId="ADAL" clId="{CDF5E54B-A9DD-4F31-92E7-B9AFD5EBBFA3}" dt="2021-03-31T02:44:11.267" v="95" actId="1076"/>
          <ac:picMkLst>
            <pc:docMk/>
            <pc:sldMk cId="1688603216" sldId="552"/>
            <ac:picMk id="10" creationId="{B5DCD673-CE86-48DF-AB0E-F5667DCD0692}"/>
          </ac:picMkLst>
        </pc:picChg>
        <pc:inkChg chg="add del">
          <ac:chgData name="Khattab, Sherif" userId="c83b1e15-36f3-4f46-aceb-05aac24c545e" providerId="ADAL" clId="{CDF5E54B-A9DD-4F31-92E7-B9AFD5EBBFA3}" dt="2021-03-31T02:43:26.005" v="88"/>
          <ac:inkMkLst>
            <pc:docMk/>
            <pc:sldMk cId="1688603216" sldId="552"/>
            <ac:inkMk id="6" creationId="{A185DD95-27A7-4FC6-8941-532FBD26A6D9}"/>
          </ac:inkMkLst>
        </pc:inkChg>
      </pc:sldChg>
      <pc:sldChg chg="addSp delSp modSp new mod">
        <pc:chgData name="Khattab, Sherif" userId="c83b1e15-36f3-4f46-aceb-05aac24c545e" providerId="ADAL" clId="{CDF5E54B-A9DD-4F31-92E7-B9AFD5EBBFA3}" dt="2021-03-31T02:44:59.547" v="133" actId="1076"/>
        <pc:sldMkLst>
          <pc:docMk/>
          <pc:sldMk cId="2265574628" sldId="553"/>
        </pc:sldMkLst>
        <pc:spChg chg="mod">
          <ac:chgData name="Khattab, Sherif" userId="c83b1e15-36f3-4f46-aceb-05aac24c545e" providerId="ADAL" clId="{CDF5E54B-A9DD-4F31-92E7-B9AFD5EBBFA3}" dt="2021-03-31T02:44:42.161" v="128" actId="20577"/>
          <ac:spMkLst>
            <pc:docMk/>
            <pc:sldMk cId="2265574628" sldId="553"/>
            <ac:spMk id="2" creationId="{6A35B85C-8B73-4F48-9020-9A4FD635C666}"/>
          </ac:spMkLst>
        </pc:spChg>
        <pc:picChg chg="add mod">
          <ac:chgData name="Khattab, Sherif" userId="c83b1e15-36f3-4f46-aceb-05aac24c545e" providerId="ADAL" clId="{CDF5E54B-A9DD-4F31-92E7-B9AFD5EBBFA3}" dt="2021-03-31T02:44:59.547" v="133" actId="1076"/>
          <ac:picMkLst>
            <pc:docMk/>
            <pc:sldMk cId="2265574628" sldId="553"/>
            <ac:picMk id="8" creationId="{CC83FAB4-8881-4EBA-9AF8-81BB77DAA794}"/>
          </ac:picMkLst>
        </pc:picChg>
        <pc:inkChg chg="add del">
          <ac:chgData name="Khattab, Sherif" userId="c83b1e15-36f3-4f46-aceb-05aac24c545e" providerId="ADAL" clId="{CDF5E54B-A9DD-4F31-92E7-B9AFD5EBBFA3}" dt="2021-03-31T02:44:45.575" v="130"/>
          <ac:inkMkLst>
            <pc:docMk/>
            <pc:sldMk cId="2265574628" sldId="553"/>
            <ac:inkMk id="6" creationId="{5A1F3DF2-ECFB-44C9-B819-A82C9BEB8DDD}"/>
          </ac:inkMkLst>
        </pc:inkChg>
      </pc:sldChg>
      <pc:sldChg chg="addSp modSp new mod">
        <pc:chgData name="Khattab, Sherif" userId="c83b1e15-36f3-4f46-aceb-05aac24c545e" providerId="ADAL" clId="{CDF5E54B-A9DD-4F31-92E7-B9AFD5EBBFA3}" dt="2021-03-31T02:45:37.979" v="164" actId="1076"/>
        <pc:sldMkLst>
          <pc:docMk/>
          <pc:sldMk cId="3190004034" sldId="554"/>
        </pc:sldMkLst>
        <pc:spChg chg="mod">
          <ac:chgData name="Khattab, Sherif" userId="c83b1e15-36f3-4f46-aceb-05aac24c545e" providerId="ADAL" clId="{CDF5E54B-A9DD-4F31-92E7-B9AFD5EBBFA3}" dt="2021-03-31T02:45:31.228" v="161" actId="20577"/>
          <ac:spMkLst>
            <pc:docMk/>
            <pc:sldMk cId="3190004034" sldId="554"/>
            <ac:spMk id="2" creationId="{AF28AE32-A113-49D2-936B-32C8BB533C19}"/>
          </ac:spMkLst>
        </pc:spChg>
        <pc:picChg chg="add mod">
          <ac:chgData name="Khattab, Sherif" userId="c83b1e15-36f3-4f46-aceb-05aac24c545e" providerId="ADAL" clId="{CDF5E54B-A9DD-4F31-92E7-B9AFD5EBBFA3}" dt="2021-03-31T02:45:37.979" v="164" actId="1076"/>
          <ac:picMkLst>
            <pc:docMk/>
            <pc:sldMk cId="3190004034" sldId="554"/>
            <ac:picMk id="7" creationId="{F935515F-17A2-4FDB-8AC7-FDA313473A67}"/>
          </ac:picMkLst>
        </pc:picChg>
      </pc:sldChg>
      <pc:sldChg chg="addSp modSp new mod">
        <pc:chgData name="Khattab, Sherif" userId="c83b1e15-36f3-4f46-aceb-05aac24c545e" providerId="ADAL" clId="{CDF5E54B-A9DD-4F31-92E7-B9AFD5EBBFA3}" dt="2021-03-31T02:46:24.334" v="215" actId="1076"/>
        <pc:sldMkLst>
          <pc:docMk/>
          <pc:sldMk cId="3388799766" sldId="555"/>
        </pc:sldMkLst>
        <pc:spChg chg="mod">
          <ac:chgData name="Khattab, Sherif" userId="c83b1e15-36f3-4f46-aceb-05aac24c545e" providerId="ADAL" clId="{CDF5E54B-A9DD-4F31-92E7-B9AFD5EBBFA3}" dt="2021-03-31T02:46:18.350" v="212" actId="20577"/>
          <ac:spMkLst>
            <pc:docMk/>
            <pc:sldMk cId="3388799766" sldId="555"/>
            <ac:spMk id="2" creationId="{8BE4F311-23F2-43B9-BAF2-24772A340293}"/>
          </ac:spMkLst>
        </pc:spChg>
        <pc:picChg chg="add mod">
          <ac:chgData name="Khattab, Sherif" userId="c83b1e15-36f3-4f46-aceb-05aac24c545e" providerId="ADAL" clId="{CDF5E54B-A9DD-4F31-92E7-B9AFD5EBBFA3}" dt="2021-03-31T02:46:24.334" v="215" actId="1076"/>
          <ac:picMkLst>
            <pc:docMk/>
            <pc:sldMk cId="3388799766" sldId="555"/>
            <ac:picMk id="7" creationId="{F638C2A0-FA0E-436C-870D-190E1E6F0D02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7:01.567" v="239" actId="22"/>
        <pc:sldMkLst>
          <pc:docMk/>
          <pc:sldMk cId="3451575800" sldId="556"/>
        </pc:sldMkLst>
        <pc:spChg chg="mod">
          <ac:chgData name="Khattab, Sherif" userId="c83b1e15-36f3-4f46-aceb-05aac24c545e" providerId="ADAL" clId="{CDF5E54B-A9DD-4F31-92E7-B9AFD5EBBFA3}" dt="2021-03-31T02:46:45.941" v="236" actId="20577"/>
          <ac:spMkLst>
            <pc:docMk/>
            <pc:sldMk cId="3451575800" sldId="556"/>
            <ac:spMk id="2" creationId="{6BE8AB82-3E0A-4A0F-98AF-078F77676904}"/>
          </ac:spMkLst>
        </pc:spChg>
        <pc:picChg chg="add">
          <ac:chgData name="Khattab, Sherif" userId="c83b1e15-36f3-4f46-aceb-05aac24c545e" providerId="ADAL" clId="{CDF5E54B-A9DD-4F31-92E7-B9AFD5EBBFA3}" dt="2021-03-31T02:47:01.567" v="239" actId="22"/>
          <ac:picMkLst>
            <pc:docMk/>
            <pc:sldMk cId="3451575800" sldId="556"/>
            <ac:picMk id="8" creationId="{46D3DD1A-A1B8-467D-94CF-605E7B5BB8DC}"/>
          </ac:picMkLst>
        </pc:picChg>
        <pc:inkChg chg="add del">
          <ac:chgData name="Khattab, Sherif" userId="c83b1e15-36f3-4f46-aceb-05aac24c545e" providerId="ADAL" clId="{CDF5E54B-A9DD-4F31-92E7-B9AFD5EBBFA3}" dt="2021-03-31T02:46:49.184" v="238"/>
          <ac:inkMkLst>
            <pc:docMk/>
            <pc:sldMk cId="3451575800" sldId="556"/>
            <ac:inkMk id="6" creationId="{C6FF00CA-C9C4-436E-AFC4-F93705DF39A9}"/>
          </ac:inkMkLst>
        </pc:inkChg>
      </pc:sldChg>
      <pc:sldChg chg="addSp modSp new mod">
        <pc:chgData name="Khattab, Sherif" userId="c83b1e15-36f3-4f46-aceb-05aac24c545e" providerId="ADAL" clId="{CDF5E54B-A9DD-4F31-92E7-B9AFD5EBBFA3}" dt="2021-03-31T02:47:27.857" v="255" actId="1076"/>
        <pc:sldMkLst>
          <pc:docMk/>
          <pc:sldMk cId="3593300295" sldId="557"/>
        </pc:sldMkLst>
        <pc:spChg chg="mod">
          <ac:chgData name="Khattab, Sherif" userId="c83b1e15-36f3-4f46-aceb-05aac24c545e" providerId="ADAL" clId="{CDF5E54B-A9DD-4F31-92E7-B9AFD5EBBFA3}" dt="2021-03-31T02:47:22.362" v="252" actId="20577"/>
          <ac:spMkLst>
            <pc:docMk/>
            <pc:sldMk cId="3593300295" sldId="557"/>
            <ac:spMk id="2" creationId="{B2995540-B46E-4C6F-BAD6-54BED4B55E05}"/>
          </ac:spMkLst>
        </pc:spChg>
        <pc:picChg chg="add mod">
          <ac:chgData name="Khattab, Sherif" userId="c83b1e15-36f3-4f46-aceb-05aac24c545e" providerId="ADAL" clId="{CDF5E54B-A9DD-4F31-92E7-B9AFD5EBBFA3}" dt="2021-03-31T02:47:27.857" v="255" actId="1076"/>
          <ac:picMkLst>
            <pc:docMk/>
            <pc:sldMk cId="3593300295" sldId="557"/>
            <ac:picMk id="7" creationId="{A73B272C-4BD3-4556-8165-15707027C0BE}"/>
          </ac:picMkLst>
        </pc:picChg>
      </pc:sldChg>
      <pc:sldChg chg="new del">
        <pc:chgData name="Khattab, Sherif" userId="c83b1e15-36f3-4f46-aceb-05aac24c545e" providerId="ADAL" clId="{CDF5E54B-A9DD-4F31-92E7-B9AFD5EBBFA3}" dt="2021-03-31T02:48:10.964" v="264" actId="680"/>
        <pc:sldMkLst>
          <pc:docMk/>
          <pc:sldMk cId="174322427" sldId="558"/>
        </pc:sldMkLst>
      </pc:sldChg>
      <pc:sldChg chg="addSp modSp new mod">
        <pc:chgData name="Khattab, Sherif" userId="c83b1e15-36f3-4f46-aceb-05aac24c545e" providerId="ADAL" clId="{CDF5E54B-A9DD-4F31-92E7-B9AFD5EBBFA3}" dt="2021-03-31T02:48:22.962" v="280" actId="1076"/>
        <pc:sldMkLst>
          <pc:docMk/>
          <pc:sldMk cId="2958024077" sldId="558"/>
        </pc:sldMkLst>
        <pc:spChg chg="mod">
          <ac:chgData name="Khattab, Sherif" userId="c83b1e15-36f3-4f46-aceb-05aac24c545e" providerId="ADAL" clId="{CDF5E54B-A9DD-4F31-92E7-B9AFD5EBBFA3}" dt="2021-03-31T02:48:17.107" v="277" actId="20577"/>
          <ac:spMkLst>
            <pc:docMk/>
            <pc:sldMk cId="2958024077" sldId="558"/>
            <ac:spMk id="2" creationId="{E1B120E0-0BC2-41D1-91E3-0F438EEB532F}"/>
          </ac:spMkLst>
        </pc:spChg>
        <pc:picChg chg="add mod">
          <ac:chgData name="Khattab, Sherif" userId="c83b1e15-36f3-4f46-aceb-05aac24c545e" providerId="ADAL" clId="{CDF5E54B-A9DD-4F31-92E7-B9AFD5EBBFA3}" dt="2021-03-31T02:48:22.962" v="280" actId="1076"/>
          <ac:picMkLst>
            <pc:docMk/>
            <pc:sldMk cId="2958024077" sldId="558"/>
            <ac:picMk id="7" creationId="{08D4AC6F-A1AA-4EE9-96DC-90183EA25569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9:33.922" v="354" actId="1076"/>
        <pc:sldMkLst>
          <pc:docMk/>
          <pc:sldMk cId="2769531636" sldId="559"/>
        </pc:sldMkLst>
        <pc:spChg chg="mod">
          <ac:chgData name="Khattab, Sherif" userId="c83b1e15-36f3-4f46-aceb-05aac24c545e" providerId="ADAL" clId="{CDF5E54B-A9DD-4F31-92E7-B9AFD5EBBFA3}" dt="2021-03-31T02:49:00.082" v="345" actId="404"/>
          <ac:spMkLst>
            <pc:docMk/>
            <pc:sldMk cId="2769531636" sldId="559"/>
            <ac:spMk id="2" creationId="{FE179EA8-5809-42B0-9181-0087A19500D1}"/>
          </ac:spMkLst>
        </pc:spChg>
        <pc:picChg chg="add del mod">
          <ac:chgData name="Khattab, Sherif" userId="c83b1e15-36f3-4f46-aceb-05aac24c545e" providerId="ADAL" clId="{CDF5E54B-A9DD-4F31-92E7-B9AFD5EBBFA3}" dt="2021-03-31T02:49:07.565" v="351" actId="22"/>
          <ac:picMkLst>
            <pc:docMk/>
            <pc:sldMk cId="2769531636" sldId="559"/>
            <ac:picMk id="7" creationId="{DD7172A6-3F72-4501-9D6F-0CB42ED21A1C}"/>
          </ac:picMkLst>
        </pc:picChg>
        <pc:picChg chg="add mod">
          <ac:chgData name="Khattab, Sherif" userId="c83b1e15-36f3-4f46-aceb-05aac24c545e" providerId="ADAL" clId="{CDF5E54B-A9DD-4F31-92E7-B9AFD5EBBFA3}" dt="2021-03-31T02:49:33.922" v="354" actId="1076"/>
          <ac:picMkLst>
            <pc:docMk/>
            <pc:sldMk cId="2769531636" sldId="559"/>
            <ac:picMk id="9" creationId="{0E19916E-629E-47A6-B56C-DED2771455C0}"/>
          </ac:picMkLst>
        </pc:picChg>
      </pc:sldChg>
      <pc:sldChg chg="addSp modSp new mod">
        <pc:chgData name="Khattab, Sherif" userId="c83b1e15-36f3-4f46-aceb-05aac24c545e" providerId="ADAL" clId="{CDF5E54B-A9DD-4F31-92E7-B9AFD5EBBFA3}" dt="2021-03-31T02:50:14.251" v="391" actId="1076"/>
        <pc:sldMkLst>
          <pc:docMk/>
          <pc:sldMk cId="1354291359" sldId="560"/>
        </pc:sldMkLst>
        <pc:spChg chg="mod">
          <ac:chgData name="Khattab, Sherif" userId="c83b1e15-36f3-4f46-aceb-05aac24c545e" providerId="ADAL" clId="{CDF5E54B-A9DD-4F31-92E7-B9AFD5EBBFA3}" dt="2021-03-31T02:50:08.267" v="388" actId="20577"/>
          <ac:spMkLst>
            <pc:docMk/>
            <pc:sldMk cId="1354291359" sldId="560"/>
            <ac:spMk id="2" creationId="{CBABC4E6-63CE-492D-8886-1CEAA536773B}"/>
          </ac:spMkLst>
        </pc:spChg>
        <pc:picChg chg="add mod">
          <ac:chgData name="Khattab, Sherif" userId="c83b1e15-36f3-4f46-aceb-05aac24c545e" providerId="ADAL" clId="{CDF5E54B-A9DD-4F31-92E7-B9AFD5EBBFA3}" dt="2021-03-31T02:50:14.251" v="391" actId="1076"/>
          <ac:picMkLst>
            <pc:docMk/>
            <pc:sldMk cId="1354291359" sldId="560"/>
            <ac:picMk id="7" creationId="{23C606A0-54E2-4F5B-AF24-3610BAAF3EC9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51:48.552" v="430" actId="1076"/>
        <pc:sldMkLst>
          <pc:docMk/>
          <pc:sldMk cId="897406678" sldId="561"/>
        </pc:sldMkLst>
        <pc:spChg chg="mod">
          <ac:chgData name="Khattab, Sherif" userId="c83b1e15-36f3-4f46-aceb-05aac24c545e" providerId="ADAL" clId="{CDF5E54B-A9DD-4F31-92E7-B9AFD5EBBFA3}" dt="2021-03-31T02:51:14.117" v="420" actId="20577"/>
          <ac:spMkLst>
            <pc:docMk/>
            <pc:sldMk cId="897406678" sldId="561"/>
            <ac:spMk id="2" creationId="{364EB6DA-041B-4D51-B9AC-CF96D9F0AD30}"/>
          </ac:spMkLst>
        </pc:spChg>
        <pc:spChg chg="mod">
          <ac:chgData name="Khattab, Sherif" userId="c83b1e15-36f3-4f46-aceb-05aac24c545e" providerId="ADAL" clId="{CDF5E54B-A9DD-4F31-92E7-B9AFD5EBBFA3}" dt="2021-03-31T02:51:18.053" v="422" actId="5793"/>
          <ac:spMkLst>
            <pc:docMk/>
            <pc:sldMk cId="897406678" sldId="561"/>
            <ac:spMk id="3" creationId="{8FA7250D-4EA9-4642-9C36-8DE6619E0142}"/>
          </ac:spMkLst>
        </pc:spChg>
        <pc:picChg chg="add mod">
          <ac:chgData name="Khattab, Sherif" userId="c83b1e15-36f3-4f46-aceb-05aac24c545e" providerId="ADAL" clId="{CDF5E54B-A9DD-4F31-92E7-B9AFD5EBBFA3}" dt="2021-03-31T02:51:48.552" v="430" actId="1076"/>
          <ac:picMkLst>
            <pc:docMk/>
            <pc:sldMk cId="897406678" sldId="561"/>
            <ac:picMk id="8" creationId="{2184631F-549F-4F84-94F5-A64892BAE802}"/>
          </ac:picMkLst>
        </pc:picChg>
        <pc:inkChg chg="add del">
          <ac:chgData name="Khattab, Sherif" userId="c83b1e15-36f3-4f46-aceb-05aac24c545e" providerId="ADAL" clId="{CDF5E54B-A9DD-4F31-92E7-B9AFD5EBBFA3}" dt="2021-03-31T02:50:45.549" v="394"/>
          <ac:inkMkLst>
            <pc:docMk/>
            <pc:sldMk cId="897406678" sldId="561"/>
            <ac:inkMk id="6" creationId="{D38B29F5-2F81-44FB-87F4-AEDA9CB95F1C}"/>
          </ac:inkMkLst>
        </pc:inkChg>
      </pc:sldChg>
    </pc:docChg>
  </pc:docChgLst>
  <pc:docChgLst>
    <pc:chgData name="Khattab, Sherif" userId="c83b1e15-36f3-4f46-aceb-05aac24c545e" providerId="ADAL" clId="{F211250E-BB3C-6A46-8CD0-5CF62C997D8E}"/>
    <pc:docChg chg="undo custSel addSld delSld modSld">
      <pc:chgData name="Khattab, Sherif" userId="c83b1e15-36f3-4f46-aceb-05aac24c545e" providerId="ADAL" clId="{F211250E-BB3C-6A46-8CD0-5CF62C997D8E}" dt="2021-03-16T03:21:33.060" v="580"/>
      <pc:docMkLst>
        <pc:docMk/>
      </pc:docMkLst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741449065" sldId="257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530278779" sldId="258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2964626202" sldId="259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936872045" sldId="260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3101524373" sldId="264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1987170174" sldId="265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2377821666" sldId="266"/>
        </pc:sldMkLst>
      </pc:sldChg>
      <pc:sldChg chg="del">
        <pc:chgData name="Khattab, Sherif" userId="c83b1e15-36f3-4f46-aceb-05aac24c545e" providerId="ADAL" clId="{F211250E-BB3C-6A46-8CD0-5CF62C997D8E}" dt="2021-03-16T03:06:35.829" v="145" actId="2696"/>
        <pc:sldMkLst>
          <pc:docMk/>
          <pc:sldMk cId="1762877546" sldId="267"/>
        </pc:sldMkLst>
      </pc:sldChg>
      <pc:sldChg chg="del">
        <pc:chgData name="Khattab, Sherif" userId="c83b1e15-36f3-4f46-aceb-05aac24c545e" providerId="ADAL" clId="{F211250E-BB3C-6A46-8CD0-5CF62C997D8E}" dt="2021-03-16T03:06:35.138" v="144" actId="2696"/>
        <pc:sldMkLst>
          <pc:docMk/>
          <pc:sldMk cId="1964584242" sldId="268"/>
        </pc:sldMkLst>
      </pc:sldChg>
      <pc:sldChg chg="del">
        <pc:chgData name="Khattab, Sherif" userId="c83b1e15-36f3-4f46-aceb-05aac24c545e" providerId="ADAL" clId="{F211250E-BB3C-6A46-8CD0-5CF62C997D8E}" dt="2021-03-16T03:06:36.471" v="146" actId="2696"/>
        <pc:sldMkLst>
          <pc:docMk/>
          <pc:sldMk cId="3420719142" sldId="269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2400270920" sldId="270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958726580" sldId="271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2872089159" sldId="272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1290114436" sldId="273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4072084408" sldId="274"/>
        </pc:sldMkLst>
      </pc:sldChg>
      <pc:sldChg chg="del">
        <pc:chgData name="Khattab, Sherif" userId="c83b1e15-36f3-4f46-aceb-05aac24c545e" providerId="ADAL" clId="{F211250E-BB3C-6A46-8CD0-5CF62C997D8E}" dt="2021-03-16T03:07:00.128" v="151" actId="2696"/>
        <pc:sldMkLst>
          <pc:docMk/>
          <pc:sldMk cId="2133180735" sldId="275"/>
        </pc:sldMkLst>
      </pc:sldChg>
      <pc:sldChg chg="del">
        <pc:chgData name="Khattab, Sherif" userId="c83b1e15-36f3-4f46-aceb-05aac24c545e" providerId="ADAL" clId="{F211250E-BB3C-6A46-8CD0-5CF62C997D8E}" dt="2021-03-16T03:06:58.659" v="150" actId="2696"/>
        <pc:sldMkLst>
          <pc:docMk/>
          <pc:sldMk cId="731436851" sldId="276"/>
        </pc:sldMkLst>
      </pc:sldChg>
      <pc:sldChg chg="del">
        <pc:chgData name="Khattab, Sherif" userId="c83b1e15-36f3-4f46-aceb-05aac24c545e" providerId="ADAL" clId="{F211250E-BB3C-6A46-8CD0-5CF62C997D8E}" dt="2021-03-16T03:06:56.069" v="149" actId="2696"/>
        <pc:sldMkLst>
          <pc:docMk/>
          <pc:sldMk cId="4072270220" sldId="277"/>
        </pc:sldMkLst>
      </pc:sldChg>
      <pc:sldChg chg="del">
        <pc:chgData name="Khattab, Sherif" userId="c83b1e15-36f3-4f46-aceb-05aac24c545e" providerId="ADAL" clId="{F211250E-BB3C-6A46-8CD0-5CF62C997D8E}" dt="2021-03-16T03:06:50.527" v="147" actId="2696"/>
        <pc:sldMkLst>
          <pc:docMk/>
          <pc:sldMk cId="4127952582" sldId="283"/>
        </pc:sldMkLst>
      </pc:sldChg>
      <pc:sldChg chg="del">
        <pc:chgData name="Khattab, Sherif" userId="c83b1e15-36f3-4f46-aceb-05aac24c545e" providerId="ADAL" clId="{F211250E-BB3C-6A46-8CD0-5CF62C997D8E}" dt="2021-03-16T03:06:54.368" v="148" actId="2696"/>
        <pc:sldMkLst>
          <pc:docMk/>
          <pc:sldMk cId="4127073533" sldId="294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404151404" sldId="296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4196686006" sldId="297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2399762591" sldId="298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3537317818" sldId="299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011171885" sldId="300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4008305597" sldId="300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008305597" sldId="300"/>
            <ac:spMk id="23" creationId="{F4D29084-1026-E54B-BF3E-E7E6CBF47B90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97129254" sldId="301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997127518" sldId="301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997127518" sldId="301"/>
            <ac:spMk id="24" creationId="{091F4296-004E-CE49-AAFA-55B15C5F45C4}"/>
          </ac:spMkLst>
        </pc:spChg>
      </pc:sldChg>
      <pc:sldChg chg="modSp add mod modTransition">
        <pc:chgData name="Khattab, Sherif" userId="c83b1e15-36f3-4f46-aceb-05aac24c545e" providerId="ADAL" clId="{F211250E-BB3C-6A46-8CD0-5CF62C997D8E}" dt="2021-03-16T03:07:29.384" v="155" actId="27636"/>
        <pc:sldMkLst>
          <pc:docMk/>
          <pc:sldMk cId="3326577638" sldId="302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3326577638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F211250E-BB3C-6A46-8CD0-5CF62C997D8E}" dt="2021-03-16T03:07:29.384" v="155" actId="27636"/>
          <ac:spMkLst>
            <pc:docMk/>
            <pc:sldMk cId="3326577638" sldId="302"/>
            <ac:spMk id="65539" creationId="{1743E249-B634-F84F-8890-BC07F8AC8CD0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725943932" sldId="302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675313416" sldId="303"/>
        </pc:sldMkLst>
      </pc:sldChg>
      <pc:sldChg chg="modSp add mod modTransition">
        <pc:chgData name="Khattab, Sherif" userId="c83b1e15-36f3-4f46-aceb-05aac24c545e" providerId="ADAL" clId="{F211250E-BB3C-6A46-8CD0-5CF62C997D8E}" dt="2021-03-16T03:07:29.451" v="156" actId="27636"/>
        <pc:sldMkLst>
          <pc:docMk/>
          <pc:sldMk cId="4070646933" sldId="303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070646933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F211250E-BB3C-6A46-8CD0-5CF62C997D8E}" dt="2021-03-16T03:07:29.451" v="156" actId="27636"/>
          <ac:spMkLst>
            <pc:docMk/>
            <pc:sldMk cId="4070646933" sldId="303"/>
            <ac:spMk id="66563" creationId="{DCA6B586-27BD-9340-845C-D7720A3F92DA}"/>
          </ac:spMkLst>
        </pc:spChg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507094966" sldId="304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507094966" sldId="304"/>
            <ac:spMk id="55" creationId="{66C99394-0F40-314C-B56B-DE6569C19673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485301007" sldId="304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638473689" sldId="305"/>
        </pc:sldMkLst>
      </pc:sldChg>
      <pc:sldChg chg="modSp add mod modTransition">
        <pc:chgData name="Khattab, Sherif" userId="c83b1e15-36f3-4f46-aceb-05aac24c545e" providerId="ADAL" clId="{F211250E-BB3C-6A46-8CD0-5CF62C997D8E}" dt="2021-03-16T03:07:29.483" v="157" actId="27636"/>
        <pc:sldMkLst>
          <pc:docMk/>
          <pc:sldMk cId="1421422092" sldId="305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421422092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F211250E-BB3C-6A46-8CD0-5CF62C997D8E}" dt="2021-03-16T03:07:29.483" v="157" actId="27636"/>
          <ac:spMkLst>
            <pc:docMk/>
            <pc:sldMk cId="1421422092" sldId="305"/>
            <ac:spMk id="68611" creationId="{B733C6B2-F4AA-8A40-9EB2-C636662E40D8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275314897" sldId="306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546125415" sldId="306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546125415" sldId="306"/>
            <ac:spMk id="7" creationId="{A8397ACB-E0F4-FE42-BFD3-36927CFF1860}"/>
          </ac:spMkLst>
        </pc:spChg>
      </pc:sldChg>
      <pc:sldChg chg="modSp add mod modTransition">
        <pc:chgData name="Khattab, Sherif" userId="c83b1e15-36f3-4f46-aceb-05aac24c545e" providerId="ADAL" clId="{F211250E-BB3C-6A46-8CD0-5CF62C997D8E}" dt="2021-03-16T03:07:29.507" v="158" actId="27636"/>
        <pc:sldMkLst>
          <pc:docMk/>
          <pc:sldMk cId="1253961903" sldId="307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25396190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F211250E-BB3C-6A46-8CD0-5CF62C997D8E}" dt="2021-03-16T03:07:29.507" v="158" actId="27636"/>
          <ac:spMkLst>
            <pc:docMk/>
            <pc:sldMk cId="1253961903" sldId="307"/>
            <ac:spMk id="70658" creationId="{51232B28-397F-FD45-89DD-5AE99EC4BEEB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810140743" sldId="307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333191966" sldId="322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333191966" sldId="322"/>
            <ac:spMk id="41" creationId="{7DE61244-624F-224D-B913-B6BEB9108FB1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150368142" sldId="322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711733204" sldId="323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711733204" sldId="323"/>
            <ac:spMk id="4" creationId="{E753EC89-1EB2-2544-B99B-802A30867E26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329139193" sldId="323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202787909" sldId="324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202787909" sldId="324"/>
            <ac:spMk id="110" creationId="{10D9F2C4-A5AC-0442-9913-32D5CE205C31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681558773" sldId="324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685913677" sldId="325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685913677" sldId="325"/>
            <ac:spMk id="125" creationId="{51B034F3-8E6A-6542-8405-5BB382E80D0A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832034141" sldId="325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749946994" sldId="326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4145898815" sldId="326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145898815" sldId="326"/>
            <ac:spMk id="4" creationId="{DAB91284-1D8B-204E-8583-15360BFEFCCB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510547112" sldId="327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678529084" sldId="327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678529084" sldId="327"/>
            <ac:spMk id="292" creationId="{C13D240D-F0A0-3841-884C-711F5A23EC23}"/>
          </ac:spMkLst>
        </pc:spChg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616275" sldId="328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616275" sldId="328"/>
            <ac:spMk id="4" creationId="{361C86D4-783D-9B4E-BB82-DDFF38B1349C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51228256" sldId="328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99752380" sldId="329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3998173857" sldId="329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3998173857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F211250E-BB3C-6A46-8CD0-5CF62C997D8E}" dt="2021-03-16T03:05:54.543" v="131" actId="2696"/>
        <pc:sldMkLst>
          <pc:docMk/>
          <pc:sldMk cId="2482587836" sldId="487"/>
        </pc:sldMkLst>
      </pc:sldChg>
      <pc:sldChg chg="del">
        <pc:chgData name="Khattab, Sherif" userId="c83b1e15-36f3-4f46-aceb-05aac24c545e" providerId="ADAL" clId="{F211250E-BB3C-6A46-8CD0-5CF62C997D8E}" dt="2021-03-16T03:05:54.917" v="132" actId="2696"/>
        <pc:sldMkLst>
          <pc:docMk/>
          <pc:sldMk cId="3936848013" sldId="488"/>
        </pc:sldMkLst>
      </pc:sldChg>
      <pc:sldChg chg="del">
        <pc:chgData name="Khattab, Sherif" userId="c83b1e15-36f3-4f46-aceb-05aac24c545e" providerId="ADAL" clId="{F211250E-BB3C-6A46-8CD0-5CF62C997D8E}" dt="2021-03-16T03:05:55.239" v="133" actId="2696"/>
        <pc:sldMkLst>
          <pc:docMk/>
          <pc:sldMk cId="4132993662" sldId="489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537398195" sldId="490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907216448" sldId="491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636025134" sldId="492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231356886" sldId="493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872131497" sldId="494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089473434" sldId="495"/>
        </pc:sldMkLst>
      </pc:sldChg>
      <pc:sldChg chg="modSp modAnim">
        <pc:chgData name="Khattab, Sherif" userId="c83b1e15-36f3-4f46-aceb-05aac24c545e" providerId="ADAL" clId="{F211250E-BB3C-6A46-8CD0-5CF62C997D8E}" dt="2021-03-16T03:03:38.837" v="19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211250E-BB3C-6A46-8CD0-5CF62C997D8E}" dt="2021-03-16T03:03:38.837" v="19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F211250E-BB3C-6A46-8CD0-5CF62C997D8E}" dt="2021-03-16T03:21:14.181" v="575"/>
        <pc:sldMkLst>
          <pc:docMk/>
          <pc:sldMk cId="4202616107" sldId="500"/>
        </pc:sldMkLst>
        <pc:spChg chg="mod">
          <ac:chgData name="Khattab, Sherif" userId="c83b1e15-36f3-4f46-aceb-05aac24c545e" providerId="ADAL" clId="{F211250E-BB3C-6A46-8CD0-5CF62C997D8E}" dt="2021-03-16T03:20:59.557" v="57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F211250E-BB3C-6A46-8CD0-5CF62C997D8E}" dt="2021-03-16T03:20:29.946" v="530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F211250E-BB3C-6A46-8CD0-5CF62C997D8E}" dt="2021-03-16T03:08:43.182" v="174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F211250E-BB3C-6A46-8CD0-5CF62C997D8E}" dt="2021-03-16T03:08:43.182" v="17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F211250E-BB3C-6A46-8CD0-5CF62C997D8E}" dt="2021-03-16T03:10:10.044" v="200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F211250E-BB3C-6A46-8CD0-5CF62C997D8E}" dt="2021-03-16T03:10:10.044" v="20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del mod modAnim">
        <pc:chgData name="Khattab, Sherif" userId="c83b1e15-36f3-4f46-aceb-05aac24c545e" providerId="ADAL" clId="{F211250E-BB3C-6A46-8CD0-5CF62C997D8E}" dt="2021-03-16T03:21:24.582" v="578"/>
        <pc:sldMkLst>
          <pc:docMk/>
          <pc:sldMk cId="3106578269" sldId="548"/>
        </pc:sldMkLst>
        <pc:spChg chg="mod">
          <ac:chgData name="Khattab, Sherif" userId="c83b1e15-36f3-4f46-aceb-05aac24c545e" providerId="ADAL" clId="{F211250E-BB3C-6A46-8CD0-5CF62C997D8E}" dt="2021-03-16T03:20:56.189" v="570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F211250E-BB3C-6A46-8CD0-5CF62C997D8E}" dt="2021-03-16T03:20:39.858" v="537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F211250E-BB3C-6A46-8CD0-5CF62C997D8E}" dt="2021-03-16T03:21:33.060" v="580"/>
        <pc:sldMkLst>
          <pc:docMk/>
          <pc:sldMk cId="2591193417" sldId="549"/>
        </pc:sldMkLst>
        <pc:spChg chg="mod">
          <ac:chgData name="Khattab, Sherif" userId="c83b1e15-36f3-4f46-aceb-05aac24c545e" providerId="ADAL" clId="{F211250E-BB3C-6A46-8CD0-5CF62C997D8E}" dt="2021-03-16T03:20:50.571" v="565" actId="20577"/>
          <ac:spMkLst>
            <pc:docMk/>
            <pc:sldMk cId="2591193417" sldId="549"/>
            <ac:spMk id="2" creationId="{EEFB916A-40A7-074E-ADDB-7F3FE7EB586C}"/>
          </ac:spMkLst>
        </pc:spChg>
        <pc:spChg chg="mod">
          <ac:chgData name="Khattab, Sherif" userId="c83b1e15-36f3-4f46-aceb-05aac24c545e" providerId="ADAL" clId="{F211250E-BB3C-6A46-8CD0-5CF62C997D8E}" dt="2021-03-16T03:20:52.824" v="568" actId="20577"/>
          <ac:spMkLst>
            <pc:docMk/>
            <pc:sldMk cId="2591193417" sldId="549"/>
            <ac:spMk id="3" creationId="{F9036E6D-4367-BA4C-8F4E-21DD295BF6D3}"/>
          </ac:spMkLst>
        </pc:spChg>
      </pc:sldChg>
      <pc:sldChg chg="del">
        <pc:chgData name="Khattab, Sherif" userId="c83b1e15-36f3-4f46-aceb-05aac24c545e" providerId="ADAL" clId="{F211250E-BB3C-6A46-8CD0-5CF62C997D8E}" dt="2021-03-16T03:04:08.673" v="29" actId="2696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F211250E-BB3C-6A46-8CD0-5CF62C997D8E}" dt="2021-03-16T03:04:09.029" v="30" actId="2696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F211250E-BB3C-6A46-8CD0-5CF62C997D8E}" dt="2021-03-16T03:04:09.135" v="31" actId="2696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F211250E-BB3C-6A46-8CD0-5CF62C997D8E}" dt="2021-03-16T03:04:09.503" v="32" actId="2696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F211250E-BB3C-6A46-8CD0-5CF62C997D8E}" dt="2021-03-16T03:04:09.831" v="33" actId="2696"/>
        <pc:sldMkLst>
          <pc:docMk/>
          <pc:sldMk cId="3204705229" sldId="561"/>
        </pc:sldMkLst>
      </pc:sldChg>
      <pc:sldChg chg="del">
        <pc:chgData name="Khattab, Sherif" userId="c83b1e15-36f3-4f46-aceb-05aac24c545e" providerId="ADAL" clId="{F211250E-BB3C-6A46-8CD0-5CF62C997D8E}" dt="2021-03-16T03:04:10.258" v="34" actId="2696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F211250E-BB3C-6A46-8CD0-5CF62C997D8E}" dt="2021-03-16T03:04:10.587" v="35" actId="2696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F211250E-BB3C-6A46-8CD0-5CF62C997D8E}" dt="2021-03-16T03:04:10.984" v="36" actId="2696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F211250E-BB3C-6A46-8CD0-5CF62C997D8E}" dt="2021-03-16T03:04:11.366" v="37" actId="2696"/>
        <pc:sldMkLst>
          <pc:docMk/>
          <pc:sldMk cId="3791947110" sldId="565"/>
        </pc:sldMkLst>
      </pc:sldChg>
      <pc:sldChg chg="del">
        <pc:chgData name="Khattab, Sherif" userId="c83b1e15-36f3-4f46-aceb-05aac24c545e" providerId="ADAL" clId="{F211250E-BB3C-6A46-8CD0-5CF62C997D8E}" dt="2021-03-16T03:04:11.709" v="38" actId="2696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F211250E-BB3C-6A46-8CD0-5CF62C997D8E}" dt="2021-03-16T03:04:08.565" v="28" actId="2696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F211250E-BB3C-6A46-8CD0-5CF62C997D8E}" dt="2021-03-16T03:04:07.896" v="26" actId="2696"/>
        <pc:sldMkLst>
          <pc:docMk/>
          <pc:sldMk cId="3696933530" sldId="568"/>
        </pc:sldMkLst>
      </pc:sldChg>
      <pc:sldChg chg="del">
        <pc:chgData name="Khattab, Sherif" userId="c83b1e15-36f3-4f46-aceb-05aac24c545e" providerId="ADAL" clId="{F211250E-BB3C-6A46-8CD0-5CF62C997D8E}" dt="2021-03-16T03:04:07.605" v="25" actId="2696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F211250E-BB3C-6A46-8CD0-5CF62C997D8E}" dt="2021-03-16T03:04:05.508" v="20" actId="2696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F211250E-BB3C-6A46-8CD0-5CF62C997D8E}" dt="2021-03-16T03:04:07.204" v="24" actId="2696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F211250E-BB3C-6A46-8CD0-5CF62C997D8E}" dt="2021-03-16T03:04:06.877" v="23" actId="2696"/>
        <pc:sldMkLst>
          <pc:docMk/>
          <pc:sldMk cId="3835879386" sldId="572"/>
        </pc:sldMkLst>
      </pc:sldChg>
      <pc:sldChg chg="del">
        <pc:chgData name="Khattab, Sherif" userId="c83b1e15-36f3-4f46-aceb-05aac24c545e" providerId="ADAL" clId="{F211250E-BB3C-6A46-8CD0-5CF62C997D8E}" dt="2021-03-16T03:04:06.399" v="22" actId="2696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F211250E-BB3C-6A46-8CD0-5CF62C997D8E}" dt="2021-03-16T03:04:05.832" v="21" actId="2696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F211250E-BB3C-6A46-8CD0-5CF62C997D8E}" dt="2021-03-16T03:04:08.201" v="27" actId="2696"/>
        <pc:sldMkLst>
          <pc:docMk/>
          <pc:sldMk cId="488723801" sldId="575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417188528" sldId="576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517715337" sldId="577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183407000" sldId="578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432894990" sldId="579"/>
        </pc:sldMkLst>
      </pc:sldChg>
      <pc:sldChg chg="del">
        <pc:chgData name="Khattab, Sherif" userId="c83b1e15-36f3-4f46-aceb-05aac24c545e" providerId="ADAL" clId="{F211250E-BB3C-6A46-8CD0-5CF62C997D8E}" dt="2021-03-16T03:05:56.876" v="142" actId="2696"/>
        <pc:sldMkLst>
          <pc:docMk/>
          <pc:sldMk cId="1883612794" sldId="580"/>
        </pc:sldMkLst>
      </pc:sldChg>
      <pc:sldChg chg="del">
        <pc:chgData name="Khattab, Sherif" userId="c83b1e15-36f3-4f46-aceb-05aac24c545e" providerId="ADAL" clId="{F211250E-BB3C-6A46-8CD0-5CF62C997D8E}" dt="2021-03-16T03:05:56.555" v="141" actId="2696"/>
        <pc:sldMkLst>
          <pc:docMk/>
          <pc:sldMk cId="1594120570" sldId="581"/>
        </pc:sldMkLst>
      </pc:sldChg>
      <pc:sldChg chg="del">
        <pc:chgData name="Khattab, Sherif" userId="c83b1e15-36f3-4f46-aceb-05aac24c545e" providerId="ADAL" clId="{F211250E-BB3C-6A46-8CD0-5CF62C997D8E}" dt="2021-03-16T03:05:56.461" v="140" actId="2696"/>
        <pc:sldMkLst>
          <pc:docMk/>
          <pc:sldMk cId="3049654475" sldId="582"/>
        </pc:sldMkLst>
      </pc:sldChg>
      <pc:sldChg chg="del">
        <pc:chgData name="Khattab, Sherif" userId="c83b1e15-36f3-4f46-aceb-05aac24c545e" providerId="ADAL" clId="{F211250E-BB3C-6A46-8CD0-5CF62C997D8E}" dt="2021-03-16T03:05:56.368" v="139" actId="2696"/>
        <pc:sldMkLst>
          <pc:docMk/>
          <pc:sldMk cId="2799572395" sldId="583"/>
        </pc:sldMkLst>
      </pc:sldChg>
      <pc:sldChg chg="del">
        <pc:chgData name="Khattab, Sherif" userId="c83b1e15-36f3-4f46-aceb-05aac24c545e" providerId="ADAL" clId="{F211250E-BB3C-6A46-8CD0-5CF62C997D8E}" dt="2021-03-16T03:05:56.276" v="138" actId="2696"/>
        <pc:sldMkLst>
          <pc:docMk/>
          <pc:sldMk cId="1377987034" sldId="584"/>
        </pc:sldMkLst>
      </pc:sldChg>
      <pc:sldChg chg="del">
        <pc:chgData name="Khattab, Sherif" userId="c83b1e15-36f3-4f46-aceb-05aac24c545e" providerId="ADAL" clId="{F211250E-BB3C-6A46-8CD0-5CF62C997D8E}" dt="2021-03-16T03:05:56.171" v="137" actId="2696"/>
        <pc:sldMkLst>
          <pc:docMk/>
          <pc:sldMk cId="2782214765" sldId="585"/>
        </pc:sldMkLst>
      </pc:sldChg>
      <pc:sldChg chg="del">
        <pc:chgData name="Khattab, Sherif" userId="c83b1e15-36f3-4f46-aceb-05aac24c545e" providerId="ADAL" clId="{F211250E-BB3C-6A46-8CD0-5CF62C997D8E}" dt="2021-03-16T03:05:55.762" v="136" actId="2696"/>
        <pc:sldMkLst>
          <pc:docMk/>
          <pc:sldMk cId="3635695113" sldId="586"/>
        </pc:sldMkLst>
      </pc:sldChg>
      <pc:sldChg chg="del">
        <pc:chgData name="Khattab, Sherif" userId="c83b1e15-36f3-4f46-aceb-05aac24c545e" providerId="ADAL" clId="{F211250E-BB3C-6A46-8CD0-5CF62C997D8E}" dt="2021-03-16T03:05:55.664" v="135" actId="2696"/>
        <pc:sldMkLst>
          <pc:docMk/>
          <pc:sldMk cId="2826360827" sldId="587"/>
        </pc:sldMkLst>
      </pc:sldChg>
      <pc:sldChg chg="del">
        <pc:chgData name="Khattab, Sherif" userId="c83b1e15-36f3-4f46-aceb-05aac24c545e" providerId="ADAL" clId="{F211250E-BB3C-6A46-8CD0-5CF62C997D8E}" dt="2021-03-16T03:05:55.573" v="134" actId="2696"/>
        <pc:sldMkLst>
          <pc:docMk/>
          <pc:sldMk cId="2768941197" sldId="588"/>
        </pc:sldMkLst>
      </pc:sldChg>
    </pc:docChg>
  </pc:docChgLst>
  <pc:docChgLst>
    <pc:chgData name="Khattab, Sherif" userId="c83b1e15-36f3-4f46-aceb-05aac24c545e" providerId="ADAL" clId="{BA7E1913-A6F0-C848-94D5-CEC45678B150}"/>
    <pc:docChg chg="addSld modSld">
      <pc:chgData name="Khattab, Sherif" userId="c83b1e15-36f3-4f46-aceb-05aac24c545e" providerId="ADAL" clId="{BA7E1913-A6F0-C848-94D5-CEC45678B150}" dt="2021-01-20T03:36:45.256" v="0"/>
      <pc:docMkLst>
        <pc:docMk/>
      </pc:docMkLst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329144619" sldId="445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1783368962" sldId="448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276002102" sldId="451"/>
        </pc:sldMkLst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025764700" sldId="471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2" creationId="{002C4211-0128-449E-9D1F-69BC748F2810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4" creationId="{2E01187D-8C39-467D-8FD2-B6E79B15F5C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1" creationId="{7512BAA4-EBB3-4158-9546-24CBE50F643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2" creationId="{23997D45-6B1B-416E-BB06-0DAFD6B2DE75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025764700" sldId="471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025764700" sldId="471"/>
            <ac:graphicFrameMk id="5123" creationId="{21D7AF36-DB7D-4E96-B4D0-2E733D24C464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109107092" sldId="47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3" creationId="{30AEF3C6-7EA7-449A-9293-E3ED9F2886F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5" creationId="{86D334BE-F1A0-401C-A7A6-E8399DADA66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7" creationId="{E5F29704-03AA-B747-A2ED-5B8027B1EDE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6146" creationId="{5AEA12F1-A345-4E80-B81B-BB7F54B720F7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109107092" sldId="47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109107092" sldId="472"/>
            <ac:graphicFrameMk id="6145" creationId="{1F7F153F-0046-48A7-AF42-071F4C81348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4038969182" sldId="477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2" creationId="{FC2F5822-FB95-4FA7-8814-7A997303021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4" creationId="{AC512AFF-6A18-4D49-A4E6-2CC1827AA03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5" creationId="{6A11D2B9-CA45-4A0D-B509-8257E2D9B94F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6" creationId="{2EE14E1C-57AD-4AA5-8D97-EF494DA8A5A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4038969182" sldId="477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4038969182" sldId="477"/>
            <ac:graphicFrameMk id="16387" creationId="{AF2F8ED8-16A1-4F89-BDB6-8C2730B36B5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873856523" sldId="47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2" creationId="{0EA6D591-B53C-496E-AC8A-4A137C95CF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4" creationId="{ED98CD1B-CC0F-4183-9A7A-D761866A618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3" creationId="{E3607FC9-A77A-4CEC-B201-FD6943B401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4" creationId="{A670C1CC-C98F-4983-9392-1D866C0F5D42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873856523" sldId="47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873856523" sldId="479"/>
            <ac:graphicFrameMk id="18435" creationId="{E649380A-CE1F-4021-A060-3DE112829840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560930406" sldId="48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" creationId="{DF0F4013-0B68-4D88-865A-4FC3176C865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4" creationId="{EC2FC32F-B9CD-4D1A-AE2B-0825BE05563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3" creationId="{E59624D1-FEEB-4340-9651-13DD586B53A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4" creationId="{352A19DE-2E99-4131-8018-428EB1D381D8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560930406" sldId="48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560930406" sldId="482"/>
            <ac:graphicFrameMk id="23555" creationId="{72BCA54F-0328-4938-A740-EE2040664901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948397067" sldId="48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3" creationId="{8EEA02BE-54EF-4DED-8936-3DDE41ED48F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5" creationId="{DE1FD728-0EB3-4F5A-B200-1BF20173728C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7" creationId="{8A225AA0-21AD-A843-A4E3-3C82E24A7D11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25601" creationId="{5E2E26B9-79A1-4156-BA81-69E66E0DF0CE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948397067" sldId="48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948397067" sldId="484"/>
            <ac:graphicFrameMk id="25602" creationId="{D681AA8F-570B-452A-9EE8-6BAD95C0CB2A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363323927" sldId="488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" creationId="{D1784F0E-0CE3-4DF2-BF5E-AC961DED9AD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4" creationId="{EDE852BE-9DBB-4B9F-96D6-41502235E6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7" creationId="{28E17C06-9C26-4EA2-A8CB-9E266E08CFC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9" creationId="{9B87D08D-EF4A-454B-A132-2A933B33FADF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363323927" sldId="488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363323927" sldId="488"/>
            <ac:graphicFrameMk id="29698" creationId="{5096B804-6DD5-4EA7-8B5D-E7C04AA4F65D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936409682" sldId="48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2" creationId="{150C62BB-E114-454B-85DB-53D764ED603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4" creationId="{8F548AA1-681E-4DA0-A9AF-6C8D550D5E0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1" creationId="{0A3F3B3A-9F5F-4801-AFED-E732F58A9EA2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2" creationId="{33C3E8B9-1772-47B4-9411-185F126423BA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936409682" sldId="48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936409682" sldId="489"/>
            <ac:graphicFrameMk id="30723" creationId="{24ED8923-A61A-4244-A0FE-28542EDE5C2B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447713174" sldId="49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" creationId="{68983252-D58B-4136-834E-912F539F00B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5" creationId="{6E7E3CCF-4F96-45E6-B828-6AA5F06704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7" creationId="{E82B22B3-1517-E346-9A8B-094A40D2FC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5841" creationId="{B48F48C8-3631-4F5F-8724-374B534CDB0D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447713174" sldId="49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447713174" sldId="494"/>
            <ac:graphicFrameMk id="35842" creationId="{8D1701A4-A56B-439A-9B39-A560D76A3316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2129126942" sldId="495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2" creationId="{B0EDE6F0-5E08-467B-A6AE-AA04580902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4" creationId="{31048580-254B-4562-B07A-13FA9D7EEB7E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5" creationId="{7EA33581-0FBA-4513-BC21-59EBD3254C3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6" creationId="{D4B374AC-8E1B-4FB1-8CD1-E75C5A38892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2129126942" sldId="495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2129126942" sldId="495"/>
            <ac:graphicFrameMk id="36867" creationId="{6EBD17C3-7239-4686-9A19-775BA4E9A6D5}"/>
          </ac:graphicFrameMkLst>
        </pc:graphicFrameChg>
      </pc:sldChg>
    </pc:docChg>
  </pc:docChgLst>
  <pc:docChgLst>
    <pc:chgData name="Khattab, Sherif" userId="c83b1e15-36f3-4f46-aceb-05aac24c545e" providerId="ADAL" clId="{79D9A848-63DC-C04B-A37B-45CD4B398B25}"/>
    <pc:docChg chg="sldOrd">
      <pc:chgData name="Khattab, Sherif" userId="c83b1e15-36f3-4f46-aceb-05aac24c545e" providerId="ADAL" clId="{79D9A848-63DC-C04B-A37B-45CD4B398B25}" dt="2020-10-07T03:45:55.390" v="0" actId="20578"/>
      <pc:docMkLst>
        <pc:docMk/>
      </pc:docMkLst>
      <pc:sldChg chg="ord">
        <pc:chgData name="Khattab, Sherif" userId="c83b1e15-36f3-4f46-aceb-05aac24c545e" providerId="ADAL" clId="{79D9A848-63DC-C04B-A37B-45CD4B398B25}" dt="2020-10-07T03:45:55.390" v="0" actId="20578"/>
        <pc:sldMkLst>
          <pc:docMk/>
          <pc:sldMk cId="434376579" sldId="363"/>
        </pc:sldMkLst>
      </pc:sldChg>
    </pc:docChg>
  </pc:docChgLst>
  <pc:docChgLst>
    <pc:chgData name="Khattab, Sherif" userId="c83b1e15-36f3-4f46-aceb-05aac24c545e" providerId="ADAL" clId="{FE92C68B-4A2B-491A-802D-9A016E970098}"/>
    <pc:docChg chg="addSld modSld">
      <pc:chgData name="Khattab, Sherif" userId="c83b1e15-36f3-4f46-aceb-05aac24c545e" providerId="ADAL" clId="{FE92C68B-4A2B-491A-802D-9A016E970098}" dt="2021-01-21T02:52:14.809" v="71" actId="20577"/>
      <pc:docMkLst>
        <pc:docMk/>
      </pc:docMkLst>
      <pc:sldChg chg="modSp mod">
        <pc:chgData name="Khattab, Sherif" userId="c83b1e15-36f3-4f46-aceb-05aac24c545e" providerId="ADAL" clId="{FE92C68B-4A2B-491A-802D-9A016E970098}" dt="2021-01-21T02:51:24.200" v="12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FE92C68B-4A2B-491A-802D-9A016E970098}" dt="2021-01-21T02:51:24.200" v="12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new mod">
        <pc:chgData name="Khattab, Sherif" userId="c83b1e15-36f3-4f46-aceb-05aac24c545e" providerId="ADAL" clId="{FE92C68B-4A2B-491A-802D-9A016E970098}" dt="2021-01-21T02:52:14.809" v="71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E92C68B-4A2B-491A-802D-9A016E970098}" dt="2021-01-21T02:51:45.117" v="26" actId="20577"/>
          <ac:spMkLst>
            <pc:docMk/>
            <pc:sldMk cId="702367729" sldId="496"/>
            <ac:spMk id="2" creationId="{AB9EA720-F5B4-463B-B14C-1970BB85B2C8}"/>
          </ac:spMkLst>
        </pc:spChg>
        <pc:spChg chg="mod">
          <ac:chgData name="Khattab, Sherif" userId="c83b1e15-36f3-4f46-aceb-05aac24c545e" providerId="ADAL" clId="{FE92C68B-4A2B-491A-802D-9A016E970098}" dt="2021-01-21T02:52:14.809" v="71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D464350F-588D-7348-8688-C95CD5DD3907}"/>
    <pc:docChg chg="modSld">
      <pc:chgData name="Khattab, Sherif" userId="c83b1e15-36f3-4f46-aceb-05aac24c545e" providerId="ADAL" clId="{D464350F-588D-7348-8688-C95CD5DD3907}" dt="2021-09-01T06:23:20.586" v="0"/>
      <pc:docMkLst>
        <pc:docMk/>
      </pc:docMkLst>
      <pc:sldChg chg="modSp">
        <pc:chgData name="Khattab, Sherif" userId="c83b1e15-36f3-4f46-aceb-05aac24c545e" providerId="ADAL" clId="{D464350F-588D-7348-8688-C95CD5DD3907}" dt="2021-09-01T06:23:20.586" v="0"/>
        <pc:sldMkLst>
          <pc:docMk/>
          <pc:sldMk cId="1330366002" sldId="454"/>
        </pc:sldMkLst>
        <pc:spChg chg="mod">
          <ac:chgData name="Khattab, Sherif" userId="c83b1e15-36f3-4f46-aceb-05aac24c545e" providerId="ADAL" clId="{D464350F-588D-7348-8688-C95CD5DD3907}" dt="2021-09-01T06:23:20.586" v="0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EE78B4C3-BA47-2B47-8B84-4022815E3587}"/>
    <pc:docChg chg="addSld delSld modSld">
      <pc:chgData name="Khattab, Sherif" userId="c83b1e15-36f3-4f46-aceb-05aac24c545e" providerId="ADAL" clId="{EE78B4C3-BA47-2B47-8B84-4022815E3587}" dt="2019-05-14T13:34:18.851" v="46"/>
      <pc:docMkLst>
        <pc:docMk/>
      </pc:docMkLst>
      <pc:sldChg chg="modSp">
        <pc:chgData name="Khattab, Sherif" userId="c83b1e15-36f3-4f46-aceb-05aac24c545e" providerId="ADAL" clId="{EE78B4C3-BA47-2B47-8B84-4022815E3587}" dt="2019-05-14T13:28:04.131" v="18" actId="20577"/>
        <pc:sldMkLst>
          <pc:docMk/>
          <pc:sldMk cId="0" sldId="256"/>
        </pc:sldMkLst>
        <pc:spChg chg="mod">
          <ac:chgData name="Khattab, Sherif" userId="c83b1e15-36f3-4f46-aceb-05aac24c545e" providerId="ADAL" clId="{EE78B4C3-BA47-2B47-8B84-4022815E3587}" dt="2019-05-14T13:28:04.131" v="18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4035158" sldId="25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4035158" sldId="259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4142485" sldId="26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4142485" sldId="261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16417489" sldId="26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16417489" sldId="262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61583903" sldId="263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61583903" sldId="263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982315759" sldId="26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982315759" sldId="264"/>
            <ac:spMk id="2" creationId="{00000000-0000-0000-0000-000000000000}"/>
          </ac:spMkLst>
        </pc:spChg>
      </pc:sldChg>
      <pc:sldChg chg="delSp modSp">
        <pc:chgData name="Khattab, Sherif" userId="c83b1e15-36f3-4f46-aceb-05aac24c545e" providerId="ADAL" clId="{EE78B4C3-BA47-2B47-8B84-4022815E3587}" dt="2019-05-14T13:30:35.317" v="37" actId="20577"/>
        <pc:sldMkLst>
          <pc:docMk/>
          <pc:sldMk cId="423130617" sldId="265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423130617" sldId="265"/>
            <ac:spMk id="3" creationId="{00000000-0000-0000-0000-000000000000}"/>
          </ac:spMkLst>
        </pc:spChg>
        <pc:spChg chg="mod">
          <ac:chgData name="Khattab, Sherif" userId="c83b1e15-36f3-4f46-aceb-05aac24c545e" providerId="ADAL" clId="{EE78B4C3-BA47-2B47-8B84-4022815E3587}" dt="2019-05-14T13:30:35.317" v="37" actId="20577"/>
          <ac:spMkLst>
            <pc:docMk/>
            <pc:sldMk cId="423130617" sldId="265"/>
            <ac:spMk id="12290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661211275" sldId="267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661211275" sldId="267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897509347" sldId="26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897509347" sldId="26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42310649" sldId="26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42310649" sldId="26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703361262" sldId="270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703361262" sldId="270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36808390" sldId="27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36808390" sldId="27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301683851" sldId="27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301683851" sldId="272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5302999" sldId="27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5302999" sldId="274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64114192" sldId="276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64114192" sldId="27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0435174" sldId="27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0435174" sldId="27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80017563" sldId="27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80017563" sldId="27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5345591" sldId="28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5345591" sldId="28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306268545" sldId="28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306268545" sldId="282"/>
            <ac:spMk id="2" creationId="{00000000-0000-0000-0000-00000000000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10637777" sldId="32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10637777" sldId="322"/>
            <ac:spMk id="6" creationId="{0700C6EC-DCCB-614E-A0F4-3418D2D78AC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92918179" sldId="32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92918179" sldId="324"/>
            <ac:spMk id="26" creationId="{3729950E-4F02-6B44-A5A4-B6238ABBD35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55119911" sldId="33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55119911" sldId="338"/>
            <ac:spMk id="7" creationId="{AC4B9F18-B1E5-C341-B953-6D96BAA0EB6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223572414" sldId="33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223572414" sldId="339"/>
            <ac:spMk id="6" creationId="{48879884-318D-6C49-B6B8-463E617B85F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70668490" sldId="34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70668490" sldId="340"/>
            <ac:spMk id="6" creationId="{32D0E818-62B1-0A49-9CFC-1DC58F40FEB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05868326" sldId="34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05868326" sldId="341"/>
            <ac:spMk id="6" creationId="{918B0854-EAA5-9D49-9ED0-EA768437715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806563943" sldId="34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806563943" sldId="342"/>
            <ac:spMk id="9" creationId="{712AC7F1-3CB0-3140-8620-EAE2154DEBD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7711490" sldId="34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7711490" sldId="343"/>
            <ac:spMk id="9" creationId="{7277E941-6A46-A141-896C-8CF8D763337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71999567" sldId="34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71999567" sldId="349"/>
            <ac:spMk id="8" creationId="{7BD79B2E-E2F2-FE40-AF15-AA838FE6706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34376579" sldId="36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34376579" sldId="363"/>
            <ac:spMk id="15" creationId="{1190D209-83D1-A548-8C7B-C35DE4396F9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15621424" sldId="36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15621424" sldId="364"/>
            <ac:spMk id="29" creationId="{6D10D6C8-49C6-BE4E-9E3F-EEC76AE056A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34104099" sldId="36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34104099" sldId="365"/>
            <ac:spMk id="10" creationId="{87886125-1D5E-014B-A276-636801877DB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82429159" sldId="36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82429159" sldId="366"/>
            <ac:spMk id="6" creationId="{35E278D3-0A71-264A-B99D-056EBFA58F0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51973667" sldId="36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51973667" sldId="367"/>
            <ac:spMk id="6" creationId="{156F37D5-7C3B-D446-B495-19F8366B5AD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38501136" sldId="36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38501136" sldId="368"/>
            <ac:spMk id="9" creationId="{2996EA4B-3DC2-9F42-B065-0840F656E48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10992163" sldId="36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10992163" sldId="369"/>
            <ac:spMk id="6" creationId="{B0B02CAE-6A9B-A441-9498-BF8F3DB626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013065491" sldId="37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013065491" sldId="370"/>
            <ac:spMk id="8" creationId="{D0EF7B2F-C2A6-4E4A-BA48-98165068EB9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592968416" sldId="37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592968416" sldId="371"/>
            <ac:spMk id="8" creationId="{61F73BD1-10AC-B146-B4D6-4D1B879CEAE3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848335379" sldId="37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848335379" sldId="372"/>
            <ac:spMk id="9" creationId="{A9CB262F-7565-A04A-9FDE-A27BCA955EC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61117264" sldId="37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61117264" sldId="373"/>
            <ac:spMk id="6" creationId="{E9F1DC46-4FA4-D444-A7D6-70514486708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542066946" sldId="37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542066946" sldId="374"/>
            <ac:spMk id="6" creationId="{D50D1AE2-A719-F648-ABE5-1D2605CF39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34112894" sldId="37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34112894" sldId="375"/>
            <ac:spMk id="6" creationId="{429B8308-B899-EF4A-97A6-3EEDF546FBB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5577892" sldId="37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5577892" sldId="376"/>
            <ac:spMk id="42" creationId="{27F42901-D1CE-084B-9E38-96413317B8C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42139729" sldId="37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42139729" sldId="377"/>
            <ac:spMk id="9" creationId="{68716DFF-FDE6-F443-A890-77FBFB539B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990797458" sldId="37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990797458" sldId="378"/>
            <ac:spMk id="6" creationId="{ADE8E4C1-F96E-1346-A961-80E2D6A49C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36486443" sldId="37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36486443" sldId="379"/>
            <ac:spMk id="9" creationId="{68630AFF-8EA0-D641-8FA2-6949259437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541381985" sldId="38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541381985" sldId="380"/>
            <ac:spMk id="25" creationId="{4D20C47B-3C18-E64F-95ED-21B263511F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35897330" sldId="38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35897330" sldId="381"/>
            <ac:spMk id="8" creationId="{9D3BDADA-F567-BD4E-9F02-7C5462E120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360044446" sldId="38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360044446" sldId="382"/>
            <ac:spMk id="8" creationId="{90688045-CAEF-334F-9E8D-5DE392BB31B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54384084" sldId="38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54384084" sldId="383"/>
            <ac:spMk id="8" creationId="{307391A8-557A-8A4A-8E68-85B54349ED8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0759689" sldId="38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0759689" sldId="384"/>
            <ac:spMk id="6" creationId="{E1DC0099-5926-8C42-9144-C73482BF1F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809799376" sldId="38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809799376" sldId="385"/>
            <ac:spMk id="8" creationId="{0E14A1DC-F2CD-F64B-A516-0E10067BD269}"/>
          </ac:spMkLst>
        </pc:spChg>
      </pc:sldChg>
    </pc:docChg>
  </pc:docChgLst>
  <pc:docChgLst>
    <pc:chgData name="Sherif Khattab" userId="c83b1e15-36f3-4f46-aceb-05aac24c545e" providerId="ADAL" clId="{AA57F19E-BC35-4EFC-9FFB-1461610622C5}"/>
    <pc:docChg chg="addSld modSld">
      <pc:chgData name="Sherif Khattab" userId="c83b1e15-36f3-4f46-aceb-05aac24c545e" providerId="ADAL" clId="{AA57F19E-BC35-4EFC-9FFB-1461610622C5}" dt="2021-03-19T02:13:02.781" v="115" actId="1076"/>
      <pc:docMkLst>
        <pc:docMk/>
      </pc:docMkLst>
      <pc:sldChg chg="addSp modSp new mod">
        <pc:chgData name="Sherif Khattab" userId="c83b1e15-36f3-4f46-aceb-05aac24c545e" providerId="ADAL" clId="{AA57F19E-BC35-4EFC-9FFB-1461610622C5}" dt="2021-03-19T02:09:22.780" v="24" actId="1076"/>
        <pc:sldMkLst>
          <pc:docMk/>
          <pc:sldMk cId="1152972563" sldId="549"/>
        </pc:sldMkLst>
        <pc:spChg chg="mod">
          <ac:chgData name="Sherif Khattab" userId="c83b1e15-36f3-4f46-aceb-05aac24c545e" providerId="ADAL" clId="{AA57F19E-BC35-4EFC-9FFB-1461610622C5}" dt="2021-03-19T02:09:13.588" v="21" actId="20577"/>
          <ac:spMkLst>
            <pc:docMk/>
            <pc:sldMk cId="1152972563" sldId="549"/>
            <ac:spMk id="2" creationId="{484499D7-DC06-4A0B-A24A-B356BAFCF583}"/>
          </ac:spMkLst>
        </pc:spChg>
        <pc:picChg chg="add mod">
          <ac:chgData name="Sherif Khattab" userId="c83b1e15-36f3-4f46-aceb-05aac24c545e" providerId="ADAL" clId="{AA57F19E-BC35-4EFC-9FFB-1461610622C5}" dt="2021-03-19T02:09:22.780" v="24" actId="1076"/>
          <ac:picMkLst>
            <pc:docMk/>
            <pc:sldMk cId="1152972563" sldId="549"/>
            <ac:picMk id="7" creationId="{93D4C70C-EEE2-4D42-B76A-B27C3947C596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0:03.219" v="31" actId="1076"/>
        <pc:sldMkLst>
          <pc:docMk/>
          <pc:sldMk cId="817296558" sldId="550"/>
        </pc:sldMkLst>
        <pc:spChg chg="mod">
          <ac:chgData name="Sherif Khattab" userId="c83b1e15-36f3-4f46-aceb-05aac24c545e" providerId="ADAL" clId="{AA57F19E-BC35-4EFC-9FFB-1461610622C5}" dt="2021-03-19T02:09:55.118" v="28" actId="20577"/>
          <ac:spMkLst>
            <pc:docMk/>
            <pc:sldMk cId="817296558" sldId="550"/>
            <ac:spMk id="2" creationId="{4D9F5665-EA05-43A3-99AC-FFF03312EE9F}"/>
          </ac:spMkLst>
        </pc:spChg>
        <pc:picChg chg="add mod">
          <ac:chgData name="Sherif Khattab" userId="c83b1e15-36f3-4f46-aceb-05aac24c545e" providerId="ADAL" clId="{AA57F19E-BC35-4EFC-9FFB-1461610622C5}" dt="2021-03-19T02:10:03.219" v="31" actId="1076"/>
          <ac:picMkLst>
            <pc:docMk/>
            <pc:sldMk cId="817296558" sldId="550"/>
            <ac:picMk id="7" creationId="{174C697B-0781-4F13-8D56-2BDAD4D7D4DF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0:37.357" v="38" actId="1076"/>
        <pc:sldMkLst>
          <pc:docMk/>
          <pc:sldMk cId="3946314330" sldId="551"/>
        </pc:sldMkLst>
        <pc:spChg chg="mod">
          <ac:chgData name="Sherif Khattab" userId="c83b1e15-36f3-4f46-aceb-05aac24c545e" providerId="ADAL" clId="{AA57F19E-BC35-4EFC-9FFB-1461610622C5}" dt="2021-03-19T02:10:30.340" v="35" actId="20577"/>
          <ac:spMkLst>
            <pc:docMk/>
            <pc:sldMk cId="3946314330" sldId="551"/>
            <ac:spMk id="2" creationId="{BE893343-FFCC-4F1E-BB14-5B44975A10AD}"/>
          </ac:spMkLst>
        </pc:spChg>
        <pc:picChg chg="add mod">
          <ac:chgData name="Sherif Khattab" userId="c83b1e15-36f3-4f46-aceb-05aac24c545e" providerId="ADAL" clId="{AA57F19E-BC35-4EFC-9FFB-1461610622C5}" dt="2021-03-19T02:10:37.357" v="38" actId="1076"/>
          <ac:picMkLst>
            <pc:docMk/>
            <pc:sldMk cId="3946314330" sldId="551"/>
            <ac:picMk id="7" creationId="{BFA2BBBF-C2EB-443D-9C56-DF43313CE8D5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1:12.373" v="52" actId="1076"/>
        <pc:sldMkLst>
          <pc:docMk/>
          <pc:sldMk cId="1029481760" sldId="552"/>
        </pc:sldMkLst>
        <pc:spChg chg="mod">
          <ac:chgData name="Sherif Khattab" userId="c83b1e15-36f3-4f46-aceb-05aac24c545e" providerId="ADAL" clId="{AA57F19E-BC35-4EFC-9FFB-1461610622C5}" dt="2021-03-19T02:11:05.145" v="49" actId="20577"/>
          <ac:spMkLst>
            <pc:docMk/>
            <pc:sldMk cId="1029481760" sldId="552"/>
            <ac:spMk id="2" creationId="{A5BD6F10-0BB0-4054-B798-34CD622005D9}"/>
          </ac:spMkLst>
        </pc:spChg>
        <pc:picChg chg="add mod">
          <ac:chgData name="Sherif Khattab" userId="c83b1e15-36f3-4f46-aceb-05aac24c545e" providerId="ADAL" clId="{AA57F19E-BC35-4EFC-9FFB-1461610622C5}" dt="2021-03-19T02:11:12.373" v="52" actId="1076"/>
          <ac:picMkLst>
            <pc:docMk/>
            <pc:sldMk cId="1029481760" sldId="552"/>
            <ac:picMk id="7" creationId="{84680F50-5CED-43F2-8492-AF045442191B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1:41.172" v="78" actId="1076"/>
        <pc:sldMkLst>
          <pc:docMk/>
          <pc:sldMk cId="2119743574" sldId="553"/>
        </pc:sldMkLst>
        <pc:spChg chg="mod">
          <ac:chgData name="Sherif Khattab" userId="c83b1e15-36f3-4f46-aceb-05aac24c545e" providerId="ADAL" clId="{AA57F19E-BC35-4EFC-9FFB-1461610622C5}" dt="2021-03-19T02:11:34.302" v="75" actId="20577"/>
          <ac:spMkLst>
            <pc:docMk/>
            <pc:sldMk cId="2119743574" sldId="553"/>
            <ac:spMk id="2" creationId="{EA216043-45E2-426D-A4F0-204CDD928107}"/>
          </ac:spMkLst>
        </pc:spChg>
        <pc:picChg chg="add mod">
          <ac:chgData name="Sherif Khattab" userId="c83b1e15-36f3-4f46-aceb-05aac24c545e" providerId="ADAL" clId="{AA57F19E-BC35-4EFC-9FFB-1461610622C5}" dt="2021-03-19T02:11:41.172" v="78" actId="1076"/>
          <ac:picMkLst>
            <pc:docMk/>
            <pc:sldMk cId="2119743574" sldId="553"/>
            <ac:picMk id="7" creationId="{F7E829B9-BC9C-463F-8D3F-F6D5DECE3797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2:07.665" v="100" actId="1076"/>
        <pc:sldMkLst>
          <pc:docMk/>
          <pc:sldMk cId="2339589969" sldId="554"/>
        </pc:sldMkLst>
        <pc:spChg chg="mod">
          <ac:chgData name="Sherif Khattab" userId="c83b1e15-36f3-4f46-aceb-05aac24c545e" providerId="ADAL" clId="{AA57F19E-BC35-4EFC-9FFB-1461610622C5}" dt="2021-03-19T02:12:01.223" v="97" actId="20577"/>
          <ac:spMkLst>
            <pc:docMk/>
            <pc:sldMk cId="2339589969" sldId="554"/>
            <ac:spMk id="2" creationId="{5EA54146-D8E5-4192-9AFD-C8B74409A2A4}"/>
          </ac:spMkLst>
        </pc:spChg>
        <pc:picChg chg="add mod">
          <ac:chgData name="Sherif Khattab" userId="c83b1e15-36f3-4f46-aceb-05aac24c545e" providerId="ADAL" clId="{AA57F19E-BC35-4EFC-9FFB-1461610622C5}" dt="2021-03-19T02:12:07.665" v="100" actId="1076"/>
          <ac:picMkLst>
            <pc:docMk/>
            <pc:sldMk cId="2339589969" sldId="554"/>
            <ac:picMk id="7" creationId="{CD674C0B-A2D3-4623-ADF3-8AF70A6DC11E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2:38.954" v="108" actId="1076"/>
        <pc:sldMkLst>
          <pc:docMk/>
          <pc:sldMk cId="812759976" sldId="555"/>
        </pc:sldMkLst>
        <pc:spChg chg="mod">
          <ac:chgData name="Sherif Khattab" userId="c83b1e15-36f3-4f46-aceb-05aac24c545e" providerId="ADAL" clId="{AA57F19E-BC35-4EFC-9FFB-1461610622C5}" dt="2021-03-19T02:12:28.264" v="104" actId="20577"/>
          <ac:spMkLst>
            <pc:docMk/>
            <pc:sldMk cId="812759976" sldId="555"/>
            <ac:spMk id="2" creationId="{4D250AEC-CE62-4DD2-B9AC-37CFDB4A12AB}"/>
          </ac:spMkLst>
        </pc:spChg>
        <pc:picChg chg="add mod">
          <ac:chgData name="Sherif Khattab" userId="c83b1e15-36f3-4f46-aceb-05aac24c545e" providerId="ADAL" clId="{AA57F19E-BC35-4EFC-9FFB-1461610622C5}" dt="2021-03-19T02:12:38.954" v="108" actId="1076"/>
          <ac:picMkLst>
            <pc:docMk/>
            <pc:sldMk cId="812759976" sldId="555"/>
            <ac:picMk id="7" creationId="{C612735D-D24F-4C52-ACEC-1CDA91916277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3:02.781" v="115" actId="1076"/>
        <pc:sldMkLst>
          <pc:docMk/>
          <pc:sldMk cId="2070430566" sldId="556"/>
        </pc:sldMkLst>
        <pc:spChg chg="mod">
          <ac:chgData name="Sherif Khattab" userId="c83b1e15-36f3-4f46-aceb-05aac24c545e" providerId="ADAL" clId="{AA57F19E-BC35-4EFC-9FFB-1461610622C5}" dt="2021-03-19T02:12:44.525" v="112" actId="20577"/>
          <ac:spMkLst>
            <pc:docMk/>
            <pc:sldMk cId="2070430566" sldId="556"/>
            <ac:spMk id="2" creationId="{A85F6019-F237-42CC-8D3C-963354B0F4E2}"/>
          </ac:spMkLst>
        </pc:spChg>
        <pc:picChg chg="add mod">
          <ac:chgData name="Sherif Khattab" userId="c83b1e15-36f3-4f46-aceb-05aac24c545e" providerId="ADAL" clId="{AA57F19E-BC35-4EFC-9FFB-1461610622C5}" dt="2021-03-19T02:13:02.781" v="115" actId="1076"/>
          <ac:picMkLst>
            <pc:docMk/>
            <pc:sldMk cId="2070430566" sldId="556"/>
            <ac:picMk id="7" creationId="{12110541-E48D-47D1-9620-FB931B4C36CF}"/>
          </ac:picMkLst>
        </pc:picChg>
      </pc:sldChg>
    </pc:docChg>
  </pc:docChgLst>
  <pc:docChgLst>
    <pc:chgData name="Khattab, Sherif" userId="c83b1e15-36f3-4f46-aceb-05aac24c545e" providerId="ADAL" clId="{99B92B70-6766-E94D-B5BF-76C80615B1EA}"/>
    <pc:docChg chg="custSel addSld delSld modSld">
      <pc:chgData name="Khattab, Sherif" userId="c83b1e15-36f3-4f46-aceb-05aac24c545e" providerId="ADAL" clId="{99B92B70-6766-E94D-B5BF-76C80615B1EA}" dt="2021-03-18T04:08:07.633" v="235"/>
      <pc:docMkLst>
        <pc:docMk/>
      </pc:docMkLst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4008305597" sldId="300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997127518" sldId="301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3326577638" sldId="302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4070646933" sldId="303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507094966" sldId="304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421422092" sldId="305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2546125415" sldId="306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253961903" sldId="307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219484641" sldId="309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594502056" sldId="310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154839364" sldId="311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957401858" sldId="312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184422094" sldId="313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100091038" sldId="314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4092636648" sldId="315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580558072" sldId="316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1900690377" sldId="317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850776597" sldId="318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852238868" sldId="319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184486324" sldId="320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424326898" sldId="321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2333191966" sldId="322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711733204" sldId="323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202787909" sldId="324"/>
        </pc:sldMkLst>
      </pc:sldChg>
      <pc:sldChg chg="modSp mod modAnim">
        <pc:chgData name="Khattab, Sherif" userId="c83b1e15-36f3-4f46-aceb-05aac24c545e" providerId="ADAL" clId="{99B92B70-6766-E94D-B5BF-76C80615B1EA}" dt="2021-03-18T04:07:53.208" v="232"/>
        <pc:sldMkLst>
          <pc:docMk/>
          <pc:sldMk cId="4202616107" sldId="500"/>
        </pc:sldMkLst>
        <pc:spChg chg="mod">
          <ac:chgData name="Khattab, Sherif" userId="c83b1e15-36f3-4f46-aceb-05aac24c545e" providerId="ADAL" clId="{99B92B70-6766-E94D-B5BF-76C80615B1EA}" dt="2021-03-18T04:07:30.522" v="219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99B92B70-6766-E94D-B5BF-76C80615B1EA}" dt="2021-03-18T04:07:28.183" v="217" actId="20577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99B92B70-6766-E94D-B5BF-76C80615B1EA}" dt="2021-03-18T03:53:20.164" v="1"/>
        <pc:sldMkLst>
          <pc:docMk/>
          <pc:sldMk cId="2116864396" sldId="505"/>
        </pc:sldMkLst>
        <pc:spChg chg="mod">
          <ac:chgData name="Khattab, Sherif" userId="c83b1e15-36f3-4f46-aceb-05aac24c545e" providerId="ADAL" clId="{99B92B70-6766-E94D-B5BF-76C80615B1EA}" dt="2021-03-18T03:53:20.164" v="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99B92B70-6766-E94D-B5BF-76C80615B1EA}" dt="2021-03-18T03:53:38.126" v="26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99B92B70-6766-E94D-B5BF-76C80615B1EA}" dt="2021-03-18T03:53:38.126" v="26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99B92B70-6766-E94D-B5BF-76C80615B1EA}" dt="2021-03-18T04:08:07.633" v="235"/>
        <pc:sldMkLst>
          <pc:docMk/>
          <pc:sldMk cId="3106578269" sldId="548"/>
        </pc:sldMkLst>
        <pc:spChg chg="mod">
          <ac:chgData name="Khattab, Sherif" userId="c83b1e15-36f3-4f46-aceb-05aac24c545e" providerId="ADAL" clId="{99B92B70-6766-E94D-B5BF-76C80615B1EA}" dt="2021-03-18T04:07:33.945" v="221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99B92B70-6766-E94D-B5BF-76C80615B1EA}" dt="2021-03-18T04:07:37.610" v="228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Khattab, Sherif" userId="c83b1e15-36f3-4f46-aceb-05aac24c545e" providerId="ADAL" clId="{99B92B70-6766-E94D-B5BF-76C80615B1EA}" dt="2021-03-18T04:07:40.774" v="229" actId="2696"/>
        <pc:sldMkLst>
          <pc:docMk/>
          <pc:sldMk cId="2591193417" sldId="549"/>
        </pc:sldMkLst>
      </pc:sldChg>
    </pc:docChg>
  </pc:docChgLst>
  <pc:docChgLst>
    <pc:chgData name="Khattab, Sherif" userId="c83b1e15-36f3-4f46-aceb-05aac24c545e" providerId="ADAL" clId="{61E5BA4B-E7F0-7C48-BD57-9D512EB30E48}"/>
    <pc:docChg chg="custSel addSld delSld modSld sldOrd">
      <pc:chgData name="Khattab, Sherif" userId="c83b1e15-36f3-4f46-aceb-05aac24c545e" providerId="ADAL" clId="{61E5BA4B-E7F0-7C48-BD57-9D512EB30E48}" dt="2021-04-08T14:48:47.048" v="367" actId="20577"/>
      <pc:docMkLst>
        <pc:docMk/>
      </pc:docMkLst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973430081" sldId="259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352614818" sldId="260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152689567" sldId="261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265946590" sldId="262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127177300" sldId="26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796022272" sldId="264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456314139" sldId="265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67907402" sldId="266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070714126" sldId="267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550009203" sldId="268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2044985801" sldId="269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729386578" sldId="270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662960767" sldId="272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818321418" sldId="27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911640770" sldId="275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720762419" sldId="276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176042509" sldId="278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024907787" sldId="279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662896871" sldId="280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113880437" sldId="281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257687072" sldId="282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284931241" sldId="28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178242598" sldId="291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69157859" sldId="29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946836652" sldId="294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792935800" sldId="295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071178071" sldId="296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816742445" sldId="297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070843040" sldId="298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415539908" sldId="390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1105264659" sldId="391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275803045" sldId="392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2902988530" sldId="393"/>
        </pc:sldMkLst>
      </pc:sldChg>
      <pc:sldChg chg="add del">
        <pc:chgData name="Khattab, Sherif" userId="c83b1e15-36f3-4f46-aceb-05aac24c545e" providerId="ADAL" clId="{61E5BA4B-E7F0-7C48-BD57-9D512EB30E48}" dt="2021-04-08T14:42:39.482" v="157" actId="2696"/>
        <pc:sldMkLst>
          <pc:docMk/>
          <pc:sldMk cId="712830553" sldId="395"/>
        </pc:sldMkLst>
      </pc:sldChg>
      <pc:sldChg chg="add">
        <pc:chgData name="Khattab, Sherif" userId="c83b1e15-36f3-4f46-aceb-05aac24c545e" providerId="ADAL" clId="{61E5BA4B-E7F0-7C48-BD57-9D512EB30E48}" dt="2021-04-08T14:42:49.957" v="159"/>
        <pc:sldMkLst>
          <pc:docMk/>
          <pc:sldMk cId="1055431384" sldId="395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573045699" sldId="396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2739683799" sldId="397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1367634907" sldId="400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569523277" sldId="401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742826958" sldId="402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4115809005" sldId="403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492433840" sldId="404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254031112" sldId="418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2870137101" sldId="420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1670312813" sldId="421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1428579007" sldId="422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613526993" sldId="423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431660730" sldId="433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417002093" sldId="434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15914909" sldId="435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2382635928" sldId="437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678617935" sldId="440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262918023" sldId="442"/>
        </pc:sldMkLst>
      </pc:sldChg>
      <pc:sldChg chg="modSp mod modAnim">
        <pc:chgData name="Khattab, Sherif" userId="c83b1e15-36f3-4f46-aceb-05aac24c545e" providerId="ADAL" clId="{61E5BA4B-E7F0-7C48-BD57-9D512EB30E48}" dt="2021-04-08T14:48:47.048" v="367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61E5BA4B-E7F0-7C48-BD57-9D512EB30E48}" dt="2021-04-08T14:48:47.048" v="367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61E5BA4B-E7F0-7C48-BD57-9D512EB30E48}" dt="2021-04-08T14:47:38.212" v="302" actId="27636"/>
        <pc:sldMkLst>
          <pc:docMk/>
          <pc:sldMk cId="4202616107" sldId="500"/>
        </pc:sldMkLst>
        <pc:spChg chg="mod">
          <ac:chgData name="Khattab, Sherif" userId="c83b1e15-36f3-4f46-aceb-05aac24c545e" providerId="ADAL" clId="{61E5BA4B-E7F0-7C48-BD57-9D512EB30E48}" dt="2021-04-08T14:46:18.421" v="267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61E5BA4B-E7F0-7C48-BD57-9D512EB30E48}" dt="2021-04-08T14:47:38.212" v="302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61E5BA4B-E7F0-7C48-BD57-9D512EB30E48}" dt="2021-04-08T13:51:11.060" v="3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61E5BA4B-E7F0-7C48-BD57-9D512EB30E48}" dt="2021-04-08T13:51:11.060" v="3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61E5BA4B-E7F0-7C48-BD57-9D512EB30E48}" dt="2021-04-08T13:51:46.427" v="43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61E5BA4B-E7F0-7C48-BD57-9D512EB30E48}" dt="2021-04-08T13:51:46.427" v="43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del mod modAnim">
        <pc:chgData name="Khattab, Sherif" userId="c83b1e15-36f3-4f46-aceb-05aac24c545e" providerId="ADAL" clId="{61E5BA4B-E7F0-7C48-BD57-9D512EB30E48}" dt="2021-04-08T14:45:27.034" v="256" actId="2696"/>
        <pc:sldMkLst>
          <pc:docMk/>
          <pc:sldMk cId="2237143357" sldId="550"/>
        </pc:sldMkLst>
        <pc:spChg chg="mod">
          <ac:chgData name="Khattab, Sherif" userId="c83b1e15-36f3-4f46-aceb-05aac24c545e" providerId="ADAL" clId="{61E5BA4B-E7F0-7C48-BD57-9D512EB30E48}" dt="2021-04-08T13:52:07.070" v="49" actId="27636"/>
          <ac:spMkLst>
            <pc:docMk/>
            <pc:sldMk cId="2237143357" sldId="550"/>
            <ac:spMk id="3" creationId="{C6A74A64-EE52-0D49-9A7A-22659117DECF}"/>
          </ac:spMkLst>
        </pc:spChg>
      </pc:sldChg>
      <pc:sldChg chg="modSp mod modAnim">
        <pc:chgData name="Khattab, Sherif" userId="c83b1e15-36f3-4f46-aceb-05aac24c545e" providerId="ADAL" clId="{61E5BA4B-E7F0-7C48-BD57-9D512EB30E48}" dt="2021-04-08T14:47:29.994" v="296" actId="6549"/>
        <pc:sldMkLst>
          <pc:docMk/>
          <pc:sldMk cId="1942274538" sldId="551"/>
        </pc:sldMkLst>
        <pc:spChg chg="mod">
          <ac:chgData name="Khattab, Sherif" userId="c83b1e15-36f3-4f46-aceb-05aac24c545e" providerId="ADAL" clId="{61E5BA4B-E7F0-7C48-BD57-9D512EB30E48}" dt="2021-04-08T14:45:37.892" v="260" actId="20577"/>
          <ac:spMkLst>
            <pc:docMk/>
            <pc:sldMk cId="1942274538" sldId="551"/>
            <ac:spMk id="2" creationId="{122608A9-71BD-4B42-8960-588833F58A3C}"/>
          </ac:spMkLst>
        </pc:spChg>
        <pc:spChg chg="mod">
          <ac:chgData name="Khattab, Sherif" userId="c83b1e15-36f3-4f46-aceb-05aac24c545e" providerId="ADAL" clId="{61E5BA4B-E7F0-7C48-BD57-9D512EB30E48}" dt="2021-04-08T14:47:29.994" v="296" actId="6549"/>
          <ac:spMkLst>
            <pc:docMk/>
            <pc:sldMk cId="1942274538" sldId="551"/>
            <ac:spMk id="3" creationId="{EA3A8575-9A0B-314D-B843-93E8CA80DF44}"/>
          </ac:spMkLst>
        </pc:spChg>
      </pc:sldChg>
      <pc:sldChg chg="del">
        <pc:chgData name="Khattab, Sherif" userId="c83b1e15-36f3-4f46-aceb-05aac24c545e" providerId="ADAL" clId="{61E5BA4B-E7F0-7C48-BD57-9D512EB30E48}" dt="2021-04-08T13:50:56.528" v="0" actId="2696"/>
        <pc:sldMkLst>
          <pc:docMk/>
          <pc:sldMk cId="322863907" sldId="552"/>
        </pc:sldMkLst>
      </pc:sldChg>
      <pc:sldChg chg="addSp delSp modSp new ord">
        <pc:chgData name="Khattab, Sherif" userId="c83b1e15-36f3-4f46-aceb-05aac24c545e" providerId="ADAL" clId="{61E5BA4B-E7F0-7C48-BD57-9D512EB30E48}" dt="2021-04-08T14:46:11.892" v="265" actId="20578"/>
        <pc:sldMkLst>
          <pc:docMk/>
          <pc:sldMk cId="1550480814" sldId="552"/>
        </pc:sldMkLst>
        <pc:spChg chg="del">
          <ac:chgData name="Khattab, Sherif" userId="c83b1e15-36f3-4f46-aceb-05aac24c545e" providerId="ADAL" clId="{61E5BA4B-E7F0-7C48-BD57-9D512EB30E48}" dt="2021-04-08T14:39:27.802" v="113"/>
          <ac:spMkLst>
            <pc:docMk/>
            <pc:sldMk cId="1550480814" sldId="552"/>
            <ac:spMk id="3" creationId="{6BC7E3FE-7886-C347-A0DA-6BEFF628FA1D}"/>
          </ac:spMkLst>
        </pc:spChg>
        <pc:picChg chg="add mod">
          <ac:chgData name="Khattab, Sherif" userId="c83b1e15-36f3-4f46-aceb-05aac24c545e" providerId="ADAL" clId="{61E5BA4B-E7F0-7C48-BD57-9D512EB30E48}" dt="2021-04-08T14:39:27.802" v="113"/>
          <ac:picMkLst>
            <pc:docMk/>
            <pc:sldMk cId="1550480814" sldId="552"/>
            <ac:picMk id="6" creationId="{0693EFED-07B0-924F-A8BB-455D8648E273}"/>
          </ac:picMkLst>
        </pc:picChg>
      </pc:sldChg>
      <pc:sldChg chg="addSp modSp new ord">
        <pc:chgData name="Khattab, Sherif" userId="c83b1e15-36f3-4f46-aceb-05aac24c545e" providerId="ADAL" clId="{61E5BA4B-E7F0-7C48-BD57-9D512EB30E48}" dt="2021-04-08T14:44:47.835" v="210" actId="20578"/>
        <pc:sldMkLst>
          <pc:docMk/>
          <pc:sldMk cId="1548772503" sldId="553"/>
        </pc:sldMkLst>
        <pc:picChg chg="add mod">
          <ac:chgData name="Khattab, Sherif" userId="c83b1e15-36f3-4f46-aceb-05aac24c545e" providerId="ADAL" clId="{61E5BA4B-E7F0-7C48-BD57-9D512EB30E48}" dt="2021-04-08T14:41:57.263" v="153"/>
          <ac:picMkLst>
            <pc:docMk/>
            <pc:sldMk cId="1548772503" sldId="553"/>
            <ac:picMk id="6" creationId="{E9FAB9C7-1A2F-F84C-A4D4-2E8BA6D96196}"/>
          </ac:picMkLst>
        </pc:picChg>
      </pc:sldChg>
      <pc:sldChg chg="del">
        <pc:chgData name="Khattab, Sherif" userId="c83b1e15-36f3-4f46-aceb-05aac24c545e" providerId="ADAL" clId="{61E5BA4B-E7F0-7C48-BD57-9D512EB30E48}" dt="2021-04-08T13:50:56.528" v="0" actId="2696"/>
        <pc:sldMkLst>
          <pc:docMk/>
          <pc:sldMk cId="3425462745" sldId="553"/>
        </pc:sldMkLst>
      </pc:sldChg>
      <pc:sldChg chg="del">
        <pc:chgData name="Khattab, Sherif" userId="c83b1e15-36f3-4f46-aceb-05aac24c545e" providerId="ADAL" clId="{61E5BA4B-E7F0-7C48-BD57-9D512EB30E48}" dt="2021-04-08T13:50:56.528" v="0" actId="2696"/>
        <pc:sldMkLst>
          <pc:docMk/>
          <pc:sldMk cId="983398899" sldId="554"/>
        </pc:sldMkLst>
      </pc:sldChg>
      <pc:sldChg chg="add">
        <pc:chgData name="Khattab, Sherif" userId="c83b1e15-36f3-4f46-aceb-05aac24c545e" providerId="ADAL" clId="{61E5BA4B-E7F0-7C48-BD57-9D512EB30E48}" dt="2021-04-08T14:45:25.212" v="255"/>
        <pc:sldMkLst>
          <pc:docMk/>
          <pc:sldMk cId="2896655293" sldId="554"/>
        </pc:sldMkLst>
      </pc:sldChg>
      <pc:sldChg chg="addSp modSp new del">
        <pc:chgData name="Khattab, Sherif" userId="c83b1e15-36f3-4f46-aceb-05aac24c545e" providerId="ADAL" clId="{61E5BA4B-E7F0-7C48-BD57-9D512EB30E48}" dt="2021-04-08T14:45:21.372" v="254" actId="2696"/>
        <pc:sldMkLst>
          <pc:docMk/>
          <pc:sldMk cId="4089659235" sldId="554"/>
        </pc:sldMkLst>
        <pc:picChg chg="add mod">
          <ac:chgData name="Khattab, Sherif" userId="c83b1e15-36f3-4f46-aceb-05aac24c545e" providerId="ADAL" clId="{61E5BA4B-E7F0-7C48-BD57-9D512EB30E48}" dt="2021-04-08T14:42:20.006" v="156" actId="1076"/>
          <ac:picMkLst>
            <pc:docMk/>
            <pc:sldMk cId="4089659235" sldId="554"/>
            <ac:picMk id="6" creationId="{5CBDC5B7-298A-574E-9730-942641471826}"/>
          </ac:picMkLst>
        </pc:picChg>
      </pc:sldChg>
      <pc:sldChg chg="del">
        <pc:chgData name="Khattab, Sherif" userId="c83b1e15-36f3-4f46-aceb-05aac24c545e" providerId="ADAL" clId="{61E5BA4B-E7F0-7C48-BD57-9D512EB30E48}" dt="2021-04-08T13:50:58.502" v="1" actId="2696"/>
        <pc:sldMkLst>
          <pc:docMk/>
          <pc:sldMk cId="3729000525" sldId="555"/>
        </pc:sldMkLst>
      </pc:sldChg>
      <pc:sldChg chg="new del">
        <pc:chgData name="Khattab, Sherif" userId="c83b1e15-36f3-4f46-aceb-05aac24c545e" providerId="ADAL" clId="{61E5BA4B-E7F0-7C48-BD57-9D512EB30E48}" dt="2021-04-08T14:44:06.945" v="199" actId="2696"/>
        <pc:sldMkLst>
          <pc:docMk/>
          <pc:sldMk cId="4108074023" sldId="555"/>
        </pc:sldMkLst>
      </pc:sldChg>
    </pc:docChg>
  </pc:docChgLst>
  <pc:docChgLst>
    <pc:chgData name="Khattab, Sherif" userId="c83b1e15-36f3-4f46-aceb-05aac24c545e" providerId="ADAL" clId="{9A5A50F2-BA85-4438-83CC-1FBFED8061AB}"/>
    <pc:docChg chg="undo custSel addSld modSld">
      <pc:chgData name="Khattab, Sherif" userId="c83b1e15-36f3-4f46-aceb-05aac24c545e" providerId="ADAL" clId="{9A5A50F2-BA85-4438-83CC-1FBFED8061AB}" dt="2021-04-15T09:31:00.925" v="197" actId="22"/>
      <pc:docMkLst>
        <pc:docMk/>
      </pc:docMkLst>
      <pc:sldChg chg="addSp delSp modSp new mod">
        <pc:chgData name="Khattab, Sherif" userId="c83b1e15-36f3-4f46-aceb-05aac24c545e" providerId="ADAL" clId="{9A5A50F2-BA85-4438-83CC-1FBFED8061AB}" dt="2021-04-15T09:30:02.270" v="179" actId="20577"/>
        <pc:sldMkLst>
          <pc:docMk/>
          <pc:sldMk cId="2169443836" sldId="553"/>
        </pc:sldMkLst>
        <pc:spChg chg="mod">
          <ac:chgData name="Khattab, Sherif" userId="c83b1e15-36f3-4f46-aceb-05aac24c545e" providerId="ADAL" clId="{9A5A50F2-BA85-4438-83CC-1FBFED8061AB}" dt="2021-04-15T09:30:02.270" v="179" actId="20577"/>
          <ac:spMkLst>
            <pc:docMk/>
            <pc:sldMk cId="2169443836" sldId="553"/>
            <ac:spMk id="2" creationId="{37165169-527C-407F-87FC-45BD62E22284}"/>
          </ac:spMkLst>
        </pc:spChg>
        <pc:picChg chg="add del mod">
          <ac:chgData name="Khattab, Sherif" userId="c83b1e15-36f3-4f46-aceb-05aac24c545e" providerId="ADAL" clId="{9A5A50F2-BA85-4438-83CC-1FBFED8061AB}" dt="2021-04-15T09:26:36.778" v="39" actId="21"/>
          <ac:picMkLst>
            <pc:docMk/>
            <pc:sldMk cId="2169443836" sldId="553"/>
            <ac:picMk id="7" creationId="{F514E471-86F5-4962-B344-F4E0C640A90A}"/>
          </ac:picMkLst>
        </pc:picChg>
        <pc:picChg chg="add mod">
          <ac:chgData name="Khattab, Sherif" userId="c83b1e15-36f3-4f46-aceb-05aac24c545e" providerId="ADAL" clId="{9A5A50F2-BA85-4438-83CC-1FBFED8061AB}" dt="2021-04-15T09:27:06.016" v="43" actId="1076"/>
          <ac:picMkLst>
            <pc:docMk/>
            <pc:sldMk cId="2169443836" sldId="553"/>
            <ac:picMk id="9" creationId="{009EF58B-4858-4E1E-840B-15EA699D9951}"/>
          </ac:picMkLst>
        </pc:picChg>
        <pc:picChg chg="add mod">
          <ac:chgData name="Khattab, Sherif" userId="c83b1e15-36f3-4f46-aceb-05aac24c545e" providerId="ADAL" clId="{9A5A50F2-BA85-4438-83CC-1FBFED8061AB}" dt="2021-04-15T09:29:35.153" v="130" actId="1076"/>
          <ac:picMkLst>
            <pc:docMk/>
            <pc:sldMk cId="2169443836" sldId="553"/>
            <ac:picMk id="11" creationId="{1A48BBC4-73D4-4259-BA7A-B37693ED112C}"/>
          </ac:picMkLst>
        </pc:picChg>
      </pc:sldChg>
      <pc:sldChg chg="addSp modSp new mod">
        <pc:chgData name="Khattab, Sherif" userId="c83b1e15-36f3-4f46-aceb-05aac24c545e" providerId="ADAL" clId="{9A5A50F2-BA85-4438-83CC-1FBFED8061AB}" dt="2021-04-15T09:27:37.844" v="66" actId="1076"/>
        <pc:sldMkLst>
          <pc:docMk/>
          <pc:sldMk cId="3577659516" sldId="554"/>
        </pc:sldMkLst>
        <pc:spChg chg="mod">
          <ac:chgData name="Khattab, Sherif" userId="c83b1e15-36f3-4f46-aceb-05aac24c545e" providerId="ADAL" clId="{9A5A50F2-BA85-4438-83CC-1FBFED8061AB}" dt="2021-04-15T09:27:30.010" v="63" actId="20577"/>
          <ac:spMkLst>
            <pc:docMk/>
            <pc:sldMk cId="3577659516" sldId="554"/>
            <ac:spMk id="2" creationId="{D43AF78D-E25D-4963-AEC8-747F6FD4ECF6}"/>
          </ac:spMkLst>
        </pc:spChg>
        <pc:picChg chg="add mod">
          <ac:chgData name="Khattab, Sherif" userId="c83b1e15-36f3-4f46-aceb-05aac24c545e" providerId="ADAL" clId="{9A5A50F2-BA85-4438-83CC-1FBFED8061AB}" dt="2021-04-15T09:27:37.844" v="66" actId="1076"/>
          <ac:picMkLst>
            <pc:docMk/>
            <pc:sldMk cId="3577659516" sldId="554"/>
            <ac:picMk id="7" creationId="{4B0270D7-A120-41D1-A8F0-52D0FDA84A5F}"/>
          </ac:picMkLst>
        </pc:picChg>
      </pc:sldChg>
      <pc:sldChg chg="addSp modSp new mod">
        <pc:chgData name="Khattab, Sherif" userId="c83b1e15-36f3-4f46-aceb-05aac24c545e" providerId="ADAL" clId="{9A5A50F2-BA85-4438-83CC-1FBFED8061AB}" dt="2021-04-15T09:28:10.714" v="81" actId="1076"/>
        <pc:sldMkLst>
          <pc:docMk/>
          <pc:sldMk cId="807322607" sldId="555"/>
        </pc:sldMkLst>
        <pc:spChg chg="mod">
          <ac:chgData name="Khattab, Sherif" userId="c83b1e15-36f3-4f46-aceb-05aac24c545e" providerId="ADAL" clId="{9A5A50F2-BA85-4438-83CC-1FBFED8061AB}" dt="2021-04-15T09:28:00.755" v="77" actId="20577"/>
          <ac:spMkLst>
            <pc:docMk/>
            <pc:sldMk cId="807322607" sldId="555"/>
            <ac:spMk id="2" creationId="{2702E8EB-3B66-4A1B-BE10-8C9152A3C929}"/>
          </ac:spMkLst>
        </pc:spChg>
        <pc:picChg chg="add mod">
          <ac:chgData name="Khattab, Sherif" userId="c83b1e15-36f3-4f46-aceb-05aac24c545e" providerId="ADAL" clId="{9A5A50F2-BA85-4438-83CC-1FBFED8061AB}" dt="2021-04-15T09:28:10.714" v="81" actId="1076"/>
          <ac:picMkLst>
            <pc:docMk/>
            <pc:sldMk cId="807322607" sldId="555"/>
            <ac:picMk id="7" creationId="{D115AF0B-DAEE-40AF-AA17-407DC59EF7EB}"/>
          </ac:picMkLst>
        </pc:picChg>
      </pc:sldChg>
      <pc:sldChg chg="addSp modSp new mod">
        <pc:chgData name="Khattab, Sherif" userId="c83b1e15-36f3-4f46-aceb-05aac24c545e" providerId="ADAL" clId="{9A5A50F2-BA85-4438-83CC-1FBFED8061AB}" dt="2021-04-15T09:28:52.135" v="125" actId="1076"/>
        <pc:sldMkLst>
          <pc:docMk/>
          <pc:sldMk cId="3193974366" sldId="556"/>
        </pc:sldMkLst>
        <pc:spChg chg="mod">
          <ac:chgData name="Khattab, Sherif" userId="c83b1e15-36f3-4f46-aceb-05aac24c545e" providerId="ADAL" clId="{9A5A50F2-BA85-4438-83CC-1FBFED8061AB}" dt="2021-04-15T09:28:43.316" v="122" actId="20577"/>
          <ac:spMkLst>
            <pc:docMk/>
            <pc:sldMk cId="3193974366" sldId="556"/>
            <ac:spMk id="2" creationId="{D496339D-4F90-491A-890C-02BEECC5FF15}"/>
          </ac:spMkLst>
        </pc:spChg>
        <pc:picChg chg="add mod">
          <ac:chgData name="Khattab, Sherif" userId="c83b1e15-36f3-4f46-aceb-05aac24c545e" providerId="ADAL" clId="{9A5A50F2-BA85-4438-83CC-1FBFED8061AB}" dt="2021-04-15T09:28:52.135" v="125" actId="1076"/>
          <ac:picMkLst>
            <pc:docMk/>
            <pc:sldMk cId="3193974366" sldId="556"/>
            <ac:picMk id="7" creationId="{FD6AE555-B13B-40CD-BABA-95554299EF96}"/>
          </ac:picMkLst>
        </pc:picChg>
      </pc:sldChg>
      <pc:sldChg chg="addSp delSp modSp new mod">
        <pc:chgData name="Khattab, Sherif" userId="c83b1e15-36f3-4f46-aceb-05aac24c545e" providerId="ADAL" clId="{9A5A50F2-BA85-4438-83CC-1FBFED8061AB}" dt="2021-04-15T09:31:00.925" v="197" actId="22"/>
        <pc:sldMkLst>
          <pc:docMk/>
          <pc:sldMk cId="3248997697" sldId="557"/>
        </pc:sldMkLst>
        <pc:spChg chg="mod">
          <ac:chgData name="Khattab, Sherif" userId="c83b1e15-36f3-4f46-aceb-05aac24c545e" providerId="ADAL" clId="{9A5A50F2-BA85-4438-83CC-1FBFED8061AB}" dt="2021-04-15T09:30:38.649" v="190" actId="20577"/>
          <ac:spMkLst>
            <pc:docMk/>
            <pc:sldMk cId="3248997697" sldId="557"/>
            <ac:spMk id="2" creationId="{5D00C4E8-4522-4FA8-8A99-21F56B0F9EDC}"/>
          </ac:spMkLst>
        </pc:spChg>
        <pc:picChg chg="add del mod">
          <ac:chgData name="Khattab, Sherif" userId="c83b1e15-36f3-4f46-aceb-05aac24c545e" providerId="ADAL" clId="{9A5A50F2-BA85-4438-83CC-1FBFED8061AB}" dt="2021-04-15T09:30:49.042" v="196" actId="22"/>
          <ac:picMkLst>
            <pc:docMk/>
            <pc:sldMk cId="3248997697" sldId="557"/>
            <ac:picMk id="7" creationId="{474F21A9-9DCD-4F9D-9DA0-2C985C9F08D6}"/>
          </ac:picMkLst>
        </pc:picChg>
        <pc:picChg chg="add">
          <ac:chgData name="Khattab, Sherif" userId="c83b1e15-36f3-4f46-aceb-05aac24c545e" providerId="ADAL" clId="{9A5A50F2-BA85-4438-83CC-1FBFED8061AB}" dt="2021-04-15T09:31:00.925" v="197" actId="22"/>
          <ac:picMkLst>
            <pc:docMk/>
            <pc:sldMk cId="3248997697" sldId="557"/>
            <ac:picMk id="9" creationId="{C577A5D2-F34B-4564-AE11-783C8A6533A5}"/>
          </ac:picMkLst>
        </pc:picChg>
      </pc:sldChg>
    </pc:docChg>
  </pc:docChgLst>
  <pc:docChgLst>
    <pc:chgData name="Khattab, Sherif" userId="c83b1e15-36f3-4f46-aceb-05aac24c545e" providerId="ADAL" clId="{096C7C62-1E87-4F57-9657-AF062A1343E9}"/>
    <pc:docChg chg="undo custSel addSld delSld modSld">
      <pc:chgData name="Khattab, Sherif" userId="c83b1e15-36f3-4f46-aceb-05aac24c545e" providerId="ADAL" clId="{096C7C62-1E87-4F57-9657-AF062A1343E9}" dt="2021-04-16T14:48:28.291" v="198" actId="20577"/>
      <pc:docMkLst>
        <pc:docMk/>
      </pc:docMkLst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152689567" sldId="261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3456314139" sldId="265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2044985801" sldId="269"/>
        </pc:sldMkLst>
      </pc:sldChg>
      <pc:sldChg chg="del">
        <pc:chgData name="Khattab, Sherif" userId="c83b1e15-36f3-4f46-aceb-05aac24c545e" providerId="ADAL" clId="{096C7C62-1E87-4F57-9657-AF062A1343E9}" dt="2021-04-16T14:47:59.105" v="194" actId="47"/>
        <pc:sldMkLst>
          <pc:docMk/>
          <pc:sldMk cId="3257687072" sldId="282"/>
        </pc:sldMkLst>
      </pc:sldChg>
      <pc:sldChg chg="del">
        <pc:chgData name="Khattab, Sherif" userId="c83b1e15-36f3-4f46-aceb-05aac24c545e" providerId="ADAL" clId="{096C7C62-1E87-4F57-9657-AF062A1343E9}" dt="2021-04-16T14:47:56.530" v="193" actId="47"/>
        <pc:sldMkLst>
          <pc:docMk/>
          <pc:sldMk cId="4284931241" sldId="283"/>
        </pc:sldMkLst>
      </pc:sldChg>
      <pc:sldChg chg="del">
        <pc:chgData name="Khattab, Sherif" userId="c83b1e15-36f3-4f46-aceb-05aac24c545e" providerId="ADAL" clId="{096C7C62-1E87-4F57-9657-AF062A1343E9}" dt="2021-04-16T14:47:56.530" v="193" actId="47"/>
        <pc:sldMkLst>
          <pc:docMk/>
          <pc:sldMk cId="2178242598" sldId="291"/>
        </pc:sldMkLst>
      </pc:sldChg>
      <pc:sldChg chg="addSp modSp mod">
        <pc:chgData name="Khattab, Sherif" userId="c83b1e15-36f3-4f46-aceb-05aac24c545e" providerId="ADAL" clId="{096C7C62-1E87-4F57-9657-AF062A1343E9}" dt="2021-04-16T14:45:47.175" v="179" actId="27636"/>
        <pc:sldMkLst>
          <pc:docMk/>
          <pc:sldMk cId="69157859" sldId="293"/>
        </pc:sldMkLst>
        <pc:spChg chg="mod">
          <ac:chgData name="Khattab, Sherif" userId="c83b1e15-36f3-4f46-aceb-05aac24c545e" providerId="ADAL" clId="{096C7C62-1E87-4F57-9657-AF062A1343E9}" dt="2021-04-16T14:45:47.175" v="179" actId="27636"/>
          <ac:spMkLst>
            <pc:docMk/>
            <pc:sldMk cId="69157859" sldId="293"/>
            <ac:spMk id="64524" creationId="{6A33B69D-A5EE-0745-9585-082AEB187DD4}"/>
          </ac:spMkLst>
        </pc:spChg>
        <pc:picChg chg="add mod">
          <ac:chgData name="Khattab, Sherif" userId="c83b1e15-36f3-4f46-aceb-05aac24c545e" providerId="ADAL" clId="{096C7C62-1E87-4F57-9657-AF062A1343E9}" dt="2021-04-16T14:45:40.750" v="175" actId="1076"/>
          <ac:picMkLst>
            <pc:docMk/>
            <pc:sldMk cId="69157859" sldId="293"/>
            <ac:picMk id="3" creationId="{66059A65-E988-4E8C-A51D-58A284026D0C}"/>
          </ac:picMkLst>
        </pc:picChg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3415539908" sldId="390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1105264659" sldId="391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3275803045" sldId="392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2902988530" sldId="393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573045699" sldId="396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2739683799" sldId="397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1367634907" sldId="400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3569523277" sldId="401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742826958" sldId="402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4115809005" sldId="403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3492433840" sldId="404"/>
        </pc:sldMkLst>
      </pc:sldChg>
      <pc:sldChg chg="modSp mod">
        <pc:chgData name="Khattab, Sherif" userId="c83b1e15-36f3-4f46-aceb-05aac24c545e" providerId="ADAL" clId="{096C7C62-1E87-4F57-9657-AF062A1343E9}" dt="2021-04-16T14:48:28.291" v="19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096C7C62-1E87-4F57-9657-AF062A1343E9}" dt="2021-04-16T14:48:28.291" v="19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addSp modSp new mod">
        <pc:chgData name="Khattab, Sherif" userId="c83b1e15-36f3-4f46-aceb-05aac24c545e" providerId="ADAL" clId="{096C7C62-1E87-4F57-9657-AF062A1343E9}" dt="2021-04-16T14:40:46.760" v="56" actId="1076"/>
        <pc:sldMkLst>
          <pc:docMk/>
          <pc:sldMk cId="732834155" sldId="507"/>
        </pc:sldMkLst>
        <pc:spChg chg="mod">
          <ac:chgData name="Khattab, Sherif" userId="c83b1e15-36f3-4f46-aceb-05aac24c545e" providerId="ADAL" clId="{096C7C62-1E87-4F57-9657-AF062A1343E9}" dt="2021-04-16T14:40:38.142" v="53" actId="20577"/>
          <ac:spMkLst>
            <pc:docMk/>
            <pc:sldMk cId="732834155" sldId="507"/>
            <ac:spMk id="2" creationId="{820610D1-84C7-4E77-A12D-020592FDCF6B}"/>
          </ac:spMkLst>
        </pc:spChg>
        <pc:picChg chg="add mod">
          <ac:chgData name="Khattab, Sherif" userId="c83b1e15-36f3-4f46-aceb-05aac24c545e" providerId="ADAL" clId="{096C7C62-1E87-4F57-9657-AF062A1343E9}" dt="2021-04-16T14:40:46.760" v="56" actId="1076"/>
          <ac:picMkLst>
            <pc:docMk/>
            <pc:sldMk cId="732834155" sldId="507"/>
            <ac:picMk id="7" creationId="{26661F2B-7F0A-4820-8AD1-878F8055BF03}"/>
          </ac:picMkLst>
        </pc:picChg>
      </pc:sldChg>
      <pc:sldChg chg="addSp delSp modSp new mod">
        <pc:chgData name="Khattab, Sherif" userId="c83b1e15-36f3-4f46-aceb-05aac24c545e" providerId="ADAL" clId="{096C7C62-1E87-4F57-9657-AF062A1343E9}" dt="2021-04-16T14:47:11.596" v="192" actId="1076"/>
        <pc:sldMkLst>
          <pc:docMk/>
          <pc:sldMk cId="3892148762" sldId="508"/>
        </pc:sldMkLst>
        <pc:spChg chg="mod">
          <ac:chgData name="Khattab, Sherif" userId="c83b1e15-36f3-4f46-aceb-05aac24c545e" providerId="ADAL" clId="{096C7C62-1E87-4F57-9657-AF062A1343E9}" dt="2021-04-16T14:41:23.564" v="92" actId="20577"/>
          <ac:spMkLst>
            <pc:docMk/>
            <pc:sldMk cId="3892148762" sldId="508"/>
            <ac:spMk id="2" creationId="{CD0458FD-DE10-4F6D-A412-A3F2EEEFE3CD}"/>
          </ac:spMkLst>
        </pc:spChg>
        <pc:picChg chg="add del mod">
          <ac:chgData name="Khattab, Sherif" userId="c83b1e15-36f3-4f46-aceb-05aac24c545e" providerId="ADAL" clId="{096C7C62-1E87-4F57-9657-AF062A1343E9}" dt="2021-04-16T14:44:05.937" v="146" actId="478"/>
          <ac:picMkLst>
            <pc:docMk/>
            <pc:sldMk cId="3892148762" sldId="508"/>
            <ac:picMk id="7" creationId="{3638F863-41CF-43C8-98DA-3E4451E9084D}"/>
          </ac:picMkLst>
        </pc:picChg>
        <pc:picChg chg="add mod">
          <ac:chgData name="Khattab, Sherif" userId="c83b1e15-36f3-4f46-aceb-05aac24c545e" providerId="ADAL" clId="{096C7C62-1E87-4F57-9657-AF062A1343E9}" dt="2021-04-16T14:47:10.362" v="191" actId="14100"/>
          <ac:picMkLst>
            <pc:docMk/>
            <pc:sldMk cId="3892148762" sldId="508"/>
            <ac:picMk id="9" creationId="{0CDCDFE5-476D-4B7C-89D8-BA71F76658F4}"/>
          </ac:picMkLst>
        </pc:picChg>
        <pc:picChg chg="add del mod">
          <ac:chgData name="Khattab, Sherif" userId="c83b1e15-36f3-4f46-aceb-05aac24c545e" providerId="ADAL" clId="{096C7C62-1E87-4F57-9657-AF062A1343E9}" dt="2021-04-16T14:46:45.948" v="185" actId="22"/>
          <ac:picMkLst>
            <pc:docMk/>
            <pc:sldMk cId="3892148762" sldId="508"/>
            <ac:picMk id="11" creationId="{6D5FC848-7183-41AF-BAD1-526512F575D2}"/>
          </ac:picMkLst>
        </pc:picChg>
        <pc:picChg chg="add mod">
          <ac:chgData name="Khattab, Sherif" userId="c83b1e15-36f3-4f46-aceb-05aac24c545e" providerId="ADAL" clId="{096C7C62-1E87-4F57-9657-AF062A1343E9}" dt="2021-04-16T14:47:11.596" v="192" actId="1076"/>
          <ac:picMkLst>
            <pc:docMk/>
            <pc:sldMk cId="3892148762" sldId="508"/>
            <ac:picMk id="13" creationId="{8D8E1B89-5849-4A36-8FAE-00C48AB123FF}"/>
          </ac:picMkLst>
        </pc:picChg>
      </pc:sldChg>
      <pc:sldChg chg="addSp delSp modSp new mod">
        <pc:chgData name="Khattab, Sherif" userId="c83b1e15-36f3-4f46-aceb-05aac24c545e" providerId="ADAL" clId="{096C7C62-1E87-4F57-9657-AF062A1343E9}" dt="2021-04-16T14:44:37.958" v="154" actId="1076"/>
        <pc:sldMkLst>
          <pc:docMk/>
          <pc:sldMk cId="22385479" sldId="509"/>
        </pc:sldMkLst>
        <pc:spChg chg="mod">
          <ac:chgData name="Khattab, Sherif" userId="c83b1e15-36f3-4f46-aceb-05aac24c545e" providerId="ADAL" clId="{096C7C62-1E87-4F57-9657-AF062A1343E9}" dt="2021-04-16T14:41:58.736" v="122" actId="20577"/>
          <ac:spMkLst>
            <pc:docMk/>
            <pc:sldMk cId="22385479" sldId="509"/>
            <ac:spMk id="2" creationId="{9AB5323E-6695-4804-94FB-BB0A5BD848E8}"/>
          </ac:spMkLst>
        </pc:spChg>
        <pc:picChg chg="add del mod">
          <ac:chgData name="Khattab, Sherif" userId="c83b1e15-36f3-4f46-aceb-05aac24c545e" providerId="ADAL" clId="{096C7C62-1E87-4F57-9657-AF062A1343E9}" dt="2021-04-16T14:44:33.625" v="151" actId="478"/>
          <ac:picMkLst>
            <pc:docMk/>
            <pc:sldMk cId="22385479" sldId="509"/>
            <ac:picMk id="8" creationId="{31906E73-7388-4EB1-975A-6D05B957141C}"/>
          </ac:picMkLst>
        </pc:picChg>
        <pc:picChg chg="add mod">
          <ac:chgData name="Khattab, Sherif" userId="c83b1e15-36f3-4f46-aceb-05aac24c545e" providerId="ADAL" clId="{096C7C62-1E87-4F57-9657-AF062A1343E9}" dt="2021-04-16T14:44:37.958" v="154" actId="1076"/>
          <ac:picMkLst>
            <pc:docMk/>
            <pc:sldMk cId="22385479" sldId="509"/>
            <ac:picMk id="10" creationId="{E77A3C14-B197-418C-8ECC-A6F7DC44D1AA}"/>
          </ac:picMkLst>
        </pc:picChg>
        <pc:inkChg chg="add del">
          <ac:chgData name="Khattab, Sherif" userId="c83b1e15-36f3-4f46-aceb-05aac24c545e" providerId="ADAL" clId="{096C7C62-1E87-4F57-9657-AF062A1343E9}" dt="2021-04-16T14:42:06.426" v="124"/>
          <ac:inkMkLst>
            <pc:docMk/>
            <pc:sldMk cId="22385479" sldId="509"/>
            <ac:inkMk id="6" creationId="{30C48DDD-F560-486F-A9D4-6257EE6B1CD7}"/>
          </ac:inkMkLst>
        </pc:inkChg>
      </pc:sldChg>
      <pc:sldChg chg="addSp modSp new mod">
        <pc:chgData name="Khattab, Sherif" userId="c83b1e15-36f3-4f46-aceb-05aac24c545e" providerId="ADAL" clId="{096C7C62-1E87-4F57-9657-AF062A1343E9}" dt="2021-04-16T14:45:12.160" v="172" actId="1076"/>
        <pc:sldMkLst>
          <pc:docMk/>
          <pc:sldMk cId="1465586836" sldId="510"/>
        </pc:sldMkLst>
        <pc:spChg chg="mod">
          <ac:chgData name="Khattab, Sherif" userId="c83b1e15-36f3-4f46-aceb-05aac24c545e" providerId="ADAL" clId="{096C7C62-1E87-4F57-9657-AF062A1343E9}" dt="2021-04-16T14:45:05.636" v="169" actId="20577"/>
          <ac:spMkLst>
            <pc:docMk/>
            <pc:sldMk cId="1465586836" sldId="510"/>
            <ac:spMk id="2" creationId="{F8C39A88-3371-46B8-9EA9-DFBA99A3734C}"/>
          </ac:spMkLst>
        </pc:spChg>
        <pc:picChg chg="add mod">
          <ac:chgData name="Khattab, Sherif" userId="c83b1e15-36f3-4f46-aceb-05aac24c545e" providerId="ADAL" clId="{096C7C62-1E87-4F57-9657-AF062A1343E9}" dt="2021-04-16T14:45:12.160" v="172" actId="1076"/>
          <ac:picMkLst>
            <pc:docMk/>
            <pc:sldMk cId="1465586836" sldId="510"/>
            <ac:picMk id="7" creationId="{9DF79787-BE77-45ED-BB29-A9EAB8376584}"/>
          </ac:picMkLst>
        </pc:picChg>
      </pc:sldChg>
    </pc:docChg>
  </pc:docChgLst>
  <pc:docChgLst>
    <pc:chgData name="Sherif Khattab" userId="c83b1e15-36f3-4f46-aceb-05aac24c545e" providerId="ADAL" clId="{ABB67501-56CA-48C9-9ECA-2EC04BBE2D49}"/>
    <pc:docChg chg="undo custSel addSld delSld modSld">
      <pc:chgData name="Sherif Khattab" userId="c83b1e15-36f3-4f46-aceb-05aac24c545e" providerId="ADAL" clId="{ABB67501-56CA-48C9-9ECA-2EC04BBE2D49}" dt="2021-03-23T21:17:34.228" v="684" actId="1076"/>
      <pc:docMkLst>
        <pc:docMk/>
      </pc:docMkLst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4217920703" sldId="280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458028039" sldId="281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665817636" sldId="282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1685913677" sldId="325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4145898815" sldId="326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2678529084" sldId="327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1616275" sldId="328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998173857" sldId="329"/>
        </pc:sldMkLst>
      </pc:sldChg>
      <pc:sldChg chg="modSp modAnim">
        <pc:chgData name="Sherif Khattab" userId="c83b1e15-36f3-4f46-aceb-05aac24c545e" providerId="ADAL" clId="{ABB67501-56CA-48C9-9ECA-2EC04BBE2D49}" dt="2021-03-23T13:48:35.057" v="45" actId="20577"/>
        <pc:sldMkLst>
          <pc:docMk/>
          <pc:sldMk cId="702367729" sldId="496"/>
        </pc:sldMkLst>
        <pc:spChg chg="mod">
          <ac:chgData name="Sherif Khattab" userId="c83b1e15-36f3-4f46-aceb-05aac24c545e" providerId="ADAL" clId="{ABB67501-56CA-48C9-9ECA-2EC04BBE2D49}" dt="2021-03-23T13:48:35.057" v="45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ABB67501-56CA-48C9-9ECA-2EC04BBE2D49}" dt="2021-03-23T14:30:52.499" v="476" actId="6549"/>
        <pc:sldMkLst>
          <pc:docMk/>
          <pc:sldMk cId="4202616107" sldId="500"/>
        </pc:sldMkLst>
        <pc:spChg chg="mod">
          <ac:chgData name="Sherif Khattab" userId="c83b1e15-36f3-4f46-aceb-05aac24c545e" providerId="ADAL" clId="{ABB67501-56CA-48C9-9ECA-2EC04BBE2D49}" dt="2021-03-23T14:30:52.499" v="476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ABB67501-56CA-48C9-9ECA-2EC04BBE2D49}" dt="2021-03-23T13:49:33.059" v="134" actId="20577"/>
        <pc:sldMkLst>
          <pc:docMk/>
          <pc:sldMk cId="2116864396" sldId="505"/>
        </pc:sldMkLst>
        <pc:spChg chg="mod">
          <ac:chgData name="Sherif Khattab" userId="c83b1e15-36f3-4f46-aceb-05aac24c545e" providerId="ADAL" clId="{ABB67501-56CA-48C9-9ECA-2EC04BBE2D49}" dt="2021-03-23T13:49:33.059" v="13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ABB67501-56CA-48C9-9ECA-2EC04BBE2D49}" dt="2021-03-23T13:50:02.610" v="179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ABB67501-56CA-48C9-9ECA-2EC04BBE2D49}" dt="2021-03-23T13:50:02.610" v="1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Sherif Khattab" userId="c83b1e15-36f3-4f46-aceb-05aac24c545e" providerId="ADAL" clId="{ABB67501-56CA-48C9-9ECA-2EC04BBE2D49}" dt="2021-03-23T14:31:11.909" v="496" actId="20577"/>
        <pc:sldMkLst>
          <pc:docMk/>
          <pc:sldMk cId="3106578269" sldId="548"/>
        </pc:sldMkLst>
        <pc:spChg chg="mod">
          <ac:chgData name="Sherif Khattab" userId="c83b1e15-36f3-4f46-aceb-05aac24c545e" providerId="ADAL" clId="{ABB67501-56CA-48C9-9ECA-2EC04BBE2D49}" dt="2021-03-23T14:31:11.909" v="49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addSp modSp new mod">
        <pc:chgData name="Sherif Khattab" userId="c83b1e15-36f3-4f46-aceb-05aac24c545e" providerId="ADAL" clId="{ABB67501-56CA-48C9-9ECA-2EC04BBE2D49}" dt="2021-03-23T21:10:56.577" v="536" actId="1076"/>
        <pc:sldMkLst>
          <pc:docMk/>
          <pc:sldMk cId="428283555" sldId="549"/>
        </pc:sldMkLst>
        <pc:spChg chg="mod">
          <ac:chgData name="Sherif Khattab" userId="c83b1e15-36f3-4f46-aceb-05aac24c545e" providerId="ADAL" clId="{ABB67501-56CA-48C9-9ECA-2EC04BBE2D49}" dt="2021-03-23T21:10:50.229" v="533" actId="20577"/>
          <ac:spMkLst>
            <pc:docMk/>
            <pc:sldMk cId="428283555" sldId="549"/>
            <ac:spMk id="2" creationId="{01EAC1CE-4716-4377-940B-64885BE6E415}"/>
          </ac:spMkLst>
        </pc:spChg>
        <pc:picChg chg="add mod">
          <ac:chgData name="Sherif Khattab" userId="c83b1e15-36f3-4f46-aceb-05aac24c545e" providerId="ADAL" clId="{ABB67501-56CA-48C9-9ECA-2EC04BBE2D49}" dt="2021-03-23T21:10:56.577" v="536" actId="1076"/>
          <ac:picMkLst>
            <pc:docMk/>
            <pc:sldMk cId="428283555" sldId="549"/>
            <ac:picMk id="7" creationId="{748BD98A-B7E7-49C0-B083-C77FF028E93A}"/>
          </ac:picMkLst>
        </pc:pic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1152972563" sldId="549"/>
        </pc:sldMkLst>
      </pc:sldChg>
      <pc:sldChg chg="addSp modSp new mod">
        <pc:chgData name="Sherif Khattab" userId="c83b1e15-36f3-4f46-aceb-05aac24c545e" providerId="ADAL" clId="{ABB67501-56CA-48C9-9ECA-2EC04BBE2D49}" dt="2021-03-23T21:11:45.228" v="583" actId="1076"/>
        <pc:sldMkLst>
          <pc:docMk/>
          <pc:sldMk cId="260112464" sldId="550"/>
        </pc:sldMkLst>
        <pc:spChg chg="mod">
          <ac:chgData name="Sherif Khattab" userId="c83b1e15-36f3-4f46-aceb-05aac24c545e" providerId="ADAL" clId="{ABB67501-56CA-48C9-9ECA-2EC04BBE2D49}" dt="2021-03-23T21:11:39.059" v="580" actId="20577"/>
          <ac:spMkLst>
            <pc:docMk/>
            <pc:sldMk cId="260112464" sldId="550"/>
            <ac:spMk id="2" creationId="{77C691EC-34DD-4168-A6E5-60DF944D7568}"/>
          </ac:spMkLst>
        </pc:spChg>
        <pc:picChg chg="add mod">
          <ac:chgData name="Sherif Khattab" userId="c83b1e15-36f3-4f46-aceb-05aac24c545e" providerId="ADAL" clId="{ABB67501-56CA-48C9-9ECA-2EC04BBE2D49}" dt="2021-03-23T21:11:45.228" v="583" actId="1076"/>
          <ac:picMkLst>
            <pc:docMk/>
            <pc:sldMk cId="260112464" sldId="550"/>
            <ac:picMk id="7" creationId="{12EB6F70-A5FF-44C4-B29D-68B767E28C32}"/>
          </ac:picMkLst>
        </pc:pic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817296558" sldId="550"/>
        </pc:sldMkLst>
      </pc:sldChg>
      <pc:sldChg chg="addSp delSp modSp new mod">
        <pc:chgData name="Sherif Khattab" userId="c83b1e15-36f3-4f46-aceb-05aac24c545e" providerId="ADAL" clId="{ABB67501-56CA-48C9-9ECA-2EC04BBE2D49}" dt="2021-03-23T21:12:52.560" v="619" actId="1076"/>
        <pc:sldMkLst>
          <pc:docMk/>
          <pc:sldMk cId="2345527345" sldId="551"/>
        </pc:sldMkLst>
        <pc:spChg chg="mod">
          <ac:chgData name="Sherif Khattab" userId="c83b1e15-36f3-4f46-aceb-05aac24c545e" providerId="ADAL" clId="{ABB67501-56CA-48C9-9ECA-2EC04BBE2D49}" dt="2021-03-23T21:12:19.240" v="614" actId="20577"/>
          <ac:spMkLst>
            <pc:docMk/>
            <pc:sldMk cId="2345527345" sldId="551"/>
            <ac:spMk id="2" creationId="{A5A46C4B-8311-459C-96B7-86C029AABA30}"/>
          </ac:spMkLst>
        </pc:spChg>
        <pc:picChg chg="add mod">
          <ac:chgData name="Sherif Khattab" userId="c83b1e15-36f3-4f46-aceb-05aac24c545e" providerId="ADAL" clId="{ABB67501-56CA-48C9-9ECA-2EC04BBE2D49}" dt="2021-03-23T21:12:52.560" v="619" actId="1076"/>
          <ac:picMkLst>
            <pc:docMk/>
            <pc:sldMk cId="2345527345" sldId="551"/>
            <ac:picMk id="8" creationId="{7D2264EE-41BF-4FDF-8C91-6CB53FB6D7B6}"/>
          </ac:picMkLst>
        </pc:picChg>
        <pc:inkChg chg="add del">
          <ac:chgData name="Sherif Khattab" userId="c83b1e15-36f3-4f46-aceb-05aac24c545e" providerId="ADAL" clId="{ABB67501-56CA-48C9-9ECA-2EC04BBE2D49}" dt="2021-03-23T21:12:22.614" v="616"/>
          <ac:inkMkLst>
            <pc:docMk/>
            <pc:sldMk cId="2345527345" sldId="551"/>
            <ac:inkMk id="6" creationId="{06A5A3D0-9568-4F1B-82C6-A32168EA1997}"/>
          </ac:inkMkLst>
        </pc:ink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3946314330" sldId="551"/>
        </pc:sldMkLst>
      </pc:sldChg>
      <pc:sldChg chg="del">
        <pc:chgData name="Sherif Khattab" userId="c83b1e15-36f3-4f46-aceb-05aac24c545e" providerId="ADAL" clId="{ABB67501-56CA-48C9-9ECA-2EC04BBE2D49}" dt="2021-03-23T13:48:47.935" v="47" actId="47"/>
        <pc:sldMkLst>
          <pc:docMk/>
          <pc:sldMk cId="1029481760" sldId="552"/>
        </pc:sldMkLst>
      </pc:sldChg>
      <pc:sldChg chg="addSp modSp new mod">
        <pc:chgData name="Sherif Khattab" userId="c83b1e15-36f3-4f46-aceb-05aac24c545e" providerId="ADAL" clId="{ABB67501-56CA-48C9-9ECA-2EC04BBE2D49}" dt="2021-03-23T21:13:37.501" v="631" actId="1076"/>
        <pc:sldMkLst>
          <pc:docMk/>
          <pc:sldMk cId="2710081899" sldId="552"/>
        </pc:sldMkLst>
        <pc:spChg chg="mod">
          <ac:chgData name="Sherif Khattab" userId="c83b1e15-36f3-4f46-aceb-05aac24c545e" providerId="ADAL" clId="{ABB67501-56CA-48C9-9ECA-2EC04BBE2D49}" dt="2021-03-23T21:13:31.238" v="627" actId="20577"/>
          <ac:spMkLst>
            <pc:docMk/>
            <pc:sldMk cId="2710081899" sldId="552"/>
            <ac:spMk id="2" creationId="{2B691CB9-8960-42D1-A3A6-642BF013F53F}"/>
          </ac:spMkLst>
        </pc:spChg>
        <pc:picChg chg="add mod">
          <ac:chgData name="Sherif Khattab" userId="c83b1e15-36f3-4f46-aceb-05aac24c545e" providerId="ADAL" clId="{ABB67501-56CA-48C9-9ECA-2EC04BBE2D49}" dt="2021-03-23T21:13:37.501" v="631" actId="1076"/>
          <ac:picMkLst>
            <pc:docMk/>
            <pc:sldMk cId="2710081899" sldId="552"/>
            <ac:picMk id="7" creationId="{9CA173C7-CFE1-43A8-B90F-EAD9CEA44BA0}"/>
          </ac:picMkLst>
        </pc:picChg>
      </pc:sldChg>
      <pc:sldChg chg="addSp delSp modSp new mod">
        <pc:chgData name="Sherif Khattab" userId="c83b1e15-36f3-4f46-aceb-05aac24c545e" providerId="ADAL" clId="{ABB67501-56CA-48C9-9ECA-2EC04BBE2D49}" dt="2021-03-23T21:17:34.228" v="684" actId="1076"/>
        <pc:sldMkLst>
          <pc:docMk/>
          <pc:sldMk cId="610468400" sldId="553"/>
        </pc:sldMkLst>
        <pc:spChg chg="mod">
          <ac:chgData name="Sherif Khattab" userId="c83b1e15-36f3-4f46-aceb-05aac24c545e" providerId="ADAL" clId="{ABB67501-56CA-48C9-9ECA-2EC04BBE2D49}" dt="2021-03-23T21:14:01.418" v="641" actId="20577"/>
          <ac:spMkLst>
            <pc:docMk/>
            <pc:sldMk cId="610468400" sldId="553"/>
            <ac:spMk id="2" creationId="{F81FC823-7F2D-4AFA-8BEA-9D376863D28A}"/>
          </ac:spMkLst>
        </pc:spChg>
        <pc:picChg chg="add del mod">
          <ac:chgData name="Sherif Khattab" userId="c83b1e15-36f3-4f46-aceb-05aac24c545e" providerId="ADAL" clId="{ABB67501-56CA-48C9-9ECA-2EC04BBE2D49}" dt="2021-03-23T21:17:15.136" v="681" actId="478"/>
          <ac:picMkLst>
            <pc:docMk/>
            <pc:sldMk cId="610468400" sldId="553"/>
            <ac:picMk id="7" creationId="{38573E59-0DF1-45A0-B843-E63C6D332361}"/>
          </ac:picMkLst>
        </pc:picChg>
        <pc:picChg chg="add mod">
          <ac:chgData name="Sherif Khattab" userId="c83b1e15-36f3-4f46-aceb-05aac24c545e" providerId="ADAL" clId="{ABB67501-56CA-48C9-9ECA-2EC04BBE2D49}" dt="2021-03-23T21:17:34.228" v="684" actId="1076"/>
          <ac:picMkLst>
            <pc:docMk/>
            <pc:sldMk cId="610468400" sldId="553"/>
            <ac:picMk id="9" creationId="{41C8A7CC-BBC8-4C03-A79C-1438FBEAAC04}"/>
          </ac:picMkLst>
        </pc:picChg>
      </pc:sldChg>
      <pc:sldChg chg="del">
        <pc:chgData name="Sherif Khattab" userId="c83b1e15-36f3-4f46-aceb-05aac24c545e" providerId="ADAL" clId="{ABB67501-56CA-48C9-9ECA-2EC04BBE2D49}" dt="2021-03-23T13:49:41.717" v="135" actId="47"/>
        <pc:sldMkLst>
          <pc:docMk/>
          <pc:sldMk cId="2119743574" sldId="553"/>
        </pc:sldMkLst>
      </pc:sldChg>
      <pc:sldChg chg="del">
        <pc:chgData name="Sherif Khattab" userId="c83b1e15-36f3-4f46-aceb-05aac24c545e" providerId="ADAL" clId="{ABB67501-56CA-48C9-9ECA-2EC04BBE2D49}" dt="2021-03-23T13:49:41.717" v="135" actId="47"/>
        <pc:sldMkLst>
          <pc:docMk/>
          <pc:sldMk cId="2339589969" sldId="554"/>
        </pc:sldMkLst>
      </pc:sldChg>
      <pc:sldChg chg="addSp modSp new mod">
        <pc:chgData name="Sherif Khattab" userId="c83b1e15-36f3-4f46-aceb-05aac24c545e" providerId="ADAL" clId="{ABB67501-56CA-48C9-9ECA-2EC04BBE2D49}" dt="2021-03-23T21:14:35.179" v="680" actId="1076"/>
        <pc:sldMkLst>
          <pc:docMk/>
          <pc:sldMk cId="3409659747" sldId="554"/>
        </pc:sldMkLst>
        <pc:spChg chg="mod">
          <ac:chgData name="Sherif Khattab" userId="c83b1e15-36f3-4f46-aceb-05aac24c545e" providerId="ADAL" clId="{ABB67501-56CA-48C9-9ECA-2EC04BBE2D49}" dt="2021-03-23T21:14:29.298" v="677" actId="20577"/>
          <ac:spMkLst>
            <pc:docMk/>
            <pc:sldMk cId="3409659747" sldId="554"/>
            <ac:spMk id="2" creationId="{EC313659-8880-4DDA-93B7-85BCBDB8768C}"/>
          </ac:spMkLst>
        </pc:spChg>
        <pc:picChg chg="add mod">
          <ac:chgData name="Sherif Khattab" userId="c83b1e15-36f3-4f46-aceb-05aac24c545e" providerId="ADAL" clId="{ABB67501-56CA-48C9-9ECA-2EC04BBE2D49}" dt="2021-03-23T21:14:35.179" v="680" actId="1076"/>
          <ac:picMkLst>
            <pc:docMk/>
            <pc:sldMk cId="3409659747" sldId="554"/>
            <ac:picMk id="7" creationId="{F4128190-26C4-41BF-98AA-E468CE1CAE9D}"/>
          </ac:picMkLst>
        </pc:picChg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812759976" sldId="555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2070430566" sldId="556"/>
        </pc:sldMkLst>
      </pc:sldChg>
    </pc:docChg>
  </pc:docChgLst>
  <pc:docChgLst>
    <pc:chgData name="Sherif Khattab" userId="c83b1e15-36f3-4f46-aceb-05aac24c545e" providerId="ADAL" clId="{B3734109-7497-4176-B8B4-8D96BA065BFC}"/>
    <pc:docChg chg="custSel delSld modSld">
      <pc:chgData name="Sherif Khattab" userId="c83b1e15-36f3-4f46-aceb-05aac24c545e" providerId="ADAL" clId="{B3734109-7497-4176-B8B4-8D96BA065BFC}" dt="2021-03-04T15:10:54.920" v="188"/>
      <pc:docMkLst>
        <pc:docMk/>
      </pc:docMkLst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712558247" sldId="2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36622862" sldId="28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215068544" sldId="47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416205421" sldId="47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22282012" sldId="47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191706530" sldId="47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55444083" sldId="47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699784146" sldId="47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905532786" sldId="478"/>
        </pc:sldMkLst>
      </pc:sldChg>
      <pc:sldChg chg="modSp modAnim">
        <pc:chgData name="Sherif Khattab" userId="c83b1e15-36f3-4f46-aceb-05aac24c545e" providerId="ADAL" clId="{B3734109-7497-4176-B8B4-8D96BA065BFC}" dt="2021-03-04T14:40:18.436" v="8" actId="20577"/>
        <pc:sldMkLst>
          <pc:docMk/>
          <pc:sldMk cId="702367729" sldId="496"/>
        </pc:sldMkLst>
        <pc:spChg chg="mod">
          <ac:chgData name="Sherif Khattab" userId="c83b1e15-36f3-4f46-aceb-05aac24c545e" providerId="ADAL" clId="{B3734109-7497-4176-B8B4-8D96BA065BFC}" dt="2021-03-04T14:40:18.436" v="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B3734109-7497-4176-B8B4-8D96BA065BFC}" dt="2021-03-04T15:10:43.633" v="185"/>
        <pc:sldMkLst>
          <pc:docMk/>
          <pc:sldMk cId="4202616107" sldId="500"/>
        </pc:sldMkLst>
        <pc:spChg chg="mod">
          <ac:chgData name="Sherif Khattab" userId="c83b1e15-36f3-4f46-aceb-05aac24c545e" providerId="ADAL" clId="{B3734109-7497-4176-B8B4-8D96BA065BFC}" dt="2021-03-04T15:10:15.033" v="177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B3734109-7497-4176-B8B4-8D96BA065BFC}" dt="2021-03-04T15:09:59.062" v="162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B3734109-7497-4176-B8B4-8D96BA065BFC}" dt="2021-03-04T14:49:55.659" v="9"/>
        <pc:sldMkLst>
          <pc:docMk/>
          <pc:sldMk cId="2116864396" sldId="505"/>
        </pc:sldMkLst>
        <pc:spChg chg="mod">
          <ac:chgData name="Sherif Khattab" userId="c83b1e15-36f3-4f46-aceb-05aac24c545e" providerId="ADAL" clId="{B3734109-7497-4176-B8B4-8D96BA065BFC}" dt="2021-03-04T14:49:55.659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B3734109-7497-4176-B8B4-8D96BA065BFC}" dt="2021-03-04T14:50:08.358" v="10" actId="6549"/>
        <pc:sldMkLst>
          <pc:docMk/>
          <pc:sldMk cId="3652489610" sldId="506"/>
        </pc:sldMkLst>
        <pc:spChg chg="mod">
          <ac:chgData name="Sherif Khattab" userId="c83b1e15-36f3-4f46-aceb-05aac24c545e" providerId="ADAL" clId="{B3734109-7497-4176-B8B4-8D96BA065BFC}" dt="2021-03-04T14:50:08.358" v="10" actId="6549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621208385" sldId="54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563809780" sldId="54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82848977" sldId="547"/>
        </pc:sldMkLst>
      </pc:sldChg>
      <pc:sldChg chg="modSp mod modAnim">
        <pc:chgData name="Sherif Khattab" userId="c83b1e15-36f3-4f46-aceb-05aac24c545e" providerId="ADAL" clId="{B3734109-7497-4176-B8B4-8D96BA065BFC}" dt="2021-03-04T15:10:54.920" v="188"/>
        <pc:sldMkLst>
          <pc:docMk/>
          <pc:sldMk cId="3106578269" sldId="548"/>
        </pc:sldMkLst>
        <pc:spChg chg="mod">
          <ac:chgData name="Sherif Khattab" userId="c83b1e15-36f3-4f46-aceb-05aac24c545e" providerId="ADAL" clId="{B3734109-7497-4176-B8B4-8D96BA065BFC}" dt="2021-03-04T15:10:18.784" v="179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Sherif Khattab" userId="c83b1e15-36f3-4f46-aceb-05aac24c545e" providerId="ADAL" clId="{B3734109-7497-4176-B8B4-8D96BA065BFC}" dt="2021-03-04T15:10:08.212" v="175" actId="6549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Sherif Khattab" userId="c83b1e15-36f3-4f46-aceb-05aac24c545e" providerId="ADAL" clId="{B3734109-7497-4176-B8B4-8D96BA065BFC}" dt="2021-03-04T15:10:21.270" v="180" actId="47"/>
        <pc:sldMkLst>
          <pc:docMk/>
          <pc:sldMk cId="1239345036" sldId="549"/>
        </pc:sldMkLst>
      </pc:sldChg>
    </pc:docChg>
  </pc:docChgLst>
  <pc:docChgLst>
    <pc:chgData name="Khattab, Sherif" userId="c83b1e15-36f3-4f46-aceb-05aac24c545e" providerId="ADAL" clId="{BC8551F7-F333-DF49-B8A6-4BBA7E0DFE2D}"/>
    <pc:docChg chg="undo redo custSel addSld delSld modSld sldOrd">
      <pc:chgData name="Khattab, Sherif" userId="c83b1e15-36f3-4f46-aceb-05aac24c545e" providerId="ADAL" clId="{BC8551F7-F333-DF49-B8A6-4BBA7E0DFE2D}" dt="2021-03-09T15:23:13.281" v="518"/>
      <pc:docMkLst>
        <pc:docMk/>
      </pc:docMkLst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41449065" sldId="257"/>
        </pc:sldMkLst>
      </pc:sldChg>
      <pc:sldChg chg="modSp add del mod ord chgLayout">
        <pc:chgData name="Khattab, Sherif" userId="c83b1e15-36f3-4f46-aceb-05aac24c545e" providerId="ADAL" clId="{BC8551F7-F333-DF49-B8A6-4BBA7E0DFE2D}" dt="2021-03-09T15:21:13.620" v="418" actId="2696"/>
        <pc:sldMkLst>
          <pc:docMk/>
          <pc:sldMk cId="2659639271" sldId="257"/>
        </pc:sldMkLst>
        <pc:spChg chg="mod ord">
          <ac:chgData name="Khattab, Sherif" userId="c83b1e15-36f3-4f46-aceb-05aac24c545e" providerId="ADAL" clId="{BC8551F7-F333-DF49-B8A6-4BBA7E0DFE2D}" dt="2021-03-09T15:20:26.202" v="413" actId="207"/>
          <ac:spMkLst>
            <pc:docMk/>
            <pc:sldMk cId="2659639271" sldId="257"/>
            <ac:spMk id="4" creationId="{F86888FD-447E-F646-B2C5-FFD54872700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5" creationId="{9BEF5BF5-9244-6747-87AA-D993F718F2A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1" creationId="{3D2CA376-7D87-DB41-A053-D4EA85541D1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2" creationId="{D4D3F7D6-B8F3-994E-A4EC-03D55CF2D77F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98660913" sldId="25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98660913" sldId="257"/>
            <ac:spMk id="4" creationId="{F86888FD-447E-F646-B2C5-FFD54872700E}"/>
          </ac:spMkLst>
        </pc:spChg>
      </pc:sldChg>
      <pc:sldChg chg="modSp add del mod ord chgLayout">
        <pc:chgData name="Khattab, Sherif" userId="c83b1e15-36f3-4f46-aceb-05aac24c545e" providerId="ADAL" clId="{BC8551F7-F333-DF49-B8A6-4BBA7E0DFE2D}" dt="2021-03-09T15:21:13.421" v="417" actId="2696"/>
        <pc:sldMkLst>
          <pc:docMk/>
          <pc:sldMk cId="332445408" sldId="25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4" creationId="{962AAE68-F2C3-F54B-9852-9D218E74AA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" creationId="{2384A088-3845-824A-A857-00B8ED185F7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4" creationId="{4422A6BA-C980-BA4E-9493-0AA211005C0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5" creationId="{86FF3396-776C-334F-987F-EDFCFF67731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30278779" sldId="258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05772120" sldId="25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05772120" sldId="258"/>
            <ac:spMk id="4" creationId="{962AAE68-F2C3-F54B-9852-9D218E74AA8D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7.749" v="512" actId="2696"/>
        <pc:sldMkLst>
          <pc:docMk/>
          <pc:sldMk cId="255986024" sldId="25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7" creationId="{42355C79-BD0B-B24C-BAAB-6624CA6D9EA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8" creationId="{C185B494-090B-8647-BA51-60B9240BEA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3" creationId="{FC8B15CF-9C98-2A49-BC70-FCC1516C7CA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4" creationId="{E8ADFAFE-65CA-734C-BF52-9815E9CCA331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666239798" sldId="25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39798" sldId="259"/>
            <ac:spMk id="17" creationId="{42355C79-BD0B-B24C-BAAB-6624CA6D9EA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64626202" sldId="259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62683804" sldId="26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62683804" sldId="260"/>
            <ac:spMk id="43" creationId="{C7892F81-1A43-734E-B2A5-957E6D41E8BA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8.025" v="513" actId="2696"/>
        <pc:sldMkLst>
          <pc:docMk/>
          <pc:sldMk cId="2637159385" sldId="26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3" creationId="{C7892F81-1A43-734E-B2A5-957E6D41E8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4" creationId="{1B5F4BB1-47B7-DF4F-AED9-254FB961F6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4" creationId="{560544CD-B370-5C4A-92F7-6A8DDA5071A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5" creationId="{7861B8B0-EFE3-DA4F-B1CF-39E9F3C553A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936872045" sldId="26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2868055" sldId="26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2868055" sldId="264"/>
            <ac:spMk id="40" creationId="{AB83DC32-5460-6C47-A802-86D8BF16ED0B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10.343" v="517" actId="2696"/>
        <pc:sldMkLst>
          <pc:docMk/>
          <pc:sldMk cId="2564692149" sldId="26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0" creationId="{AB83DC32-5460-6C47-A802-86D8BF16ED0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1" creationId="{79D9F811-A50E-744F-A425-68FC46278E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0" creationId="{A14946C5-8174-9740-BAC6-2EDF3DE7561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2" creationId="{6942583D-224A-774F-A4A5-EE83000F43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01524373" sldId="264"/>
        </pc:sldMkLst>
      </pc:sldChg>
      <pc:sldChg chg="modSp add del mod chgLayout">
        <pc:chgData name="Khattab, Sherif" userId="c83b1e15-36f3-4f46-aceb-05aac24c545e" providerId="ADAL" clId="{BC8551F7-F333-DF49-B8A6-4BBA7E0DFE2D}" dt="2021-03-09T15:23:07.214" v="511" actId="2696"/>
        <pc:sldMkLst>
          <pc:docMk/>
          <pc:sldMk cId="63636627" sldId="26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6" creationId="{F7616BCE-BE12-F749-BB2F-48658A1F91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7" creationId="{21A69D43-BB09-DB46-AE4B-D827C03AC52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4" creationId="{3E70475F-EC42-444A-99F5-F2F4156502C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5" creationId="{EBEF78FE-0E36-A14D-870F-AF3F310BECA7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87170174" sldId="26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25129013" sldId="26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25129013" sldId="265"/>
            <ac:spMk id="26" creationId="{F7616BCE-BE12-F749-BB2F-48658A1F91A5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11627595" sldId="26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11627595" sldId="266"/>
            <ac:spMk id="4" creationId="{713A9018-A689-CB41-AB47-3465F825F83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77821666" sldId="266"/>
        </pc:sldMkLst>
      </pc:sldChg>
      <pc:sldChg chg="modSp add del mod ord modTransition chgLayout">
        <pc:chgData name="Khattab, Sherif" userId="c83b1e15-36f3-4f46-aceb-05aac24c545e" providerId="ADAL" clId="{BC8551F7-F333-DF49-B8A6-4BBA7E0DFE2D}" dt="2021-03-09T15:21:12.905" v="416" actId="2696"/>
        <pc:sldMkLst>
          <pc:docMk/>
          <pc:sldMk cId="3564174041" sldId="26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4" creationId="{713A9018-A689-CB41-AB47-3465F825F8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5" creationId="{7FFF9373-4161-0841-AD72-120D46A6224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2" creationId="{67D69A21-3ECD-7240-882A-C622A44A665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3" creationId="{6163E8B3-DE1E-C54B-B7B9-F130A3D35F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762877546" sldId="26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71030802" sldId="26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71030802" sldId="267"/>
            <ac:spMk id="5" creationId="{8D103DB3-D9B4-7F49-A12B-66B4A0C08FAA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871030802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863" v="515" actId="2696"/>
        <pc:sldMkLst>
          <pc:docMk/>
          <pc:sldMk cId="4099542174" sldId="26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5" creationId="{8D103DB3-D9B4-7F49-A12B-66B4A0C08F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6" creationId="{8F078BEB-73AB-B648-8F7D-766412DD39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20482" creationId="{B15ED9D3-04E8-6844-9F9F-25960A38757D}"/>
          </ac:spMkLst>
        </pc:spChg>
        <pc:spChg chg="mod ord">
          <ac:chgData name="Khattab, Sherif" userId="c83b1e15-36f3-4f46-aceb-05aac24c545e" providerId="ADAL" clId="{BC8551F7-F333-DF49-B8A6-4BBA7E0DFE2D}" dt="2021-03-09T15:19:30.327" v="411" actId="27636"/>
          <ac:spMkLst>
            <pc:docMk/>
            <pc:sldMk cId="4099542174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353" v="514" actId="2696"/>
        <pc:sldMkLst>
          <pc:docMk/>
          <pc:sldMk cId="1029065241" sldId="26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4" creationId="{5E83345C-FDAE-D542-99CA-5CF2112A409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5" creationId="{4B61AC4C-68AC-A940-9366-0965AFFA2C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6" creationId="{8F8483ED-31C6-DA44-A5DC-E17CF7873B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7" creationId="{55E408D6-3705-BD46-A062-19FC68B8E55C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05990895" sldId="26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05990895" sldId="268"/>
            <ac:spMk id="4" creationId="{5E83345C-FDAE-D542-99CA-5CF2112A409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64584242" sldId="26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2977234" sldId="26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2977234" sldId="269"/>
            <ac:spMk id="19" creationId="{383DB0F7-229F-1744-B3C9-18FE8C8C0FDD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297723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20719142" sldId="26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9.548" v="516" actId="2696"/>
        <pc:sldMkLst>
          <pc:docMk/>
          <pc:sldMk cId="4220445554" sldId="26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19" creationId="{383DB0F7-229F-1744-B3C9-18FE8C8C0FD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0" creationId="{3E9C30A3-0AB2-4A42-A1CB-674BA42B78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3554" creationId="{BDD0BBBF-5CBF-6E40-8293-ED076BF23B2C}"/>
          </ac:spMkLst>
        </pc:spChg>
        <pc:spChg chg="mod ord">
          <ac:chgData name="Khattab, Sherif" userId="c83b1e15-36f3-4f46-aceb-05aac24c545e" providerId="ADAL" clId="{BC8551F7-F333-DF49-B8A6-4BBA7E0DFE2D}" dt="2021-03-09T15:19:30.352" v="412" actId="27636"/>
          <ac:spMkLst>
            <pc:docMk/>
            <pc:sldMk cId="422044555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400270920" sldId="270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786" v="510" actId="2696"/>
        <pc:sldMkLst>
          <pc:docMk/>
          <pc:sldMk cId="2864032733" sldId="27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2" creationId="{C90C2AB3-09F0-1249-82DD-41F4C2B24BC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3" creationId="{80FA2621-289A-A544-9A42-DF2A9CCDE4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0" creationId="{33E29D4B-90E5-FD42-A079-BFBDB764C0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1" creationId="{9D0B272E-5791-5144-910B-531252A33F2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34761570" sldId="27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34761570" sldId="270"/>
            <ac:spMk id="62" creationId="{C90C2AB3-09F0-1249-82DD-41F4C2B24BC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958726580" sldId="271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074639940" sldId="27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074639940" sldId="271"/>
            <ac:spMk id="76" creationId="{335D088A-355F-3140-B5D6-0525BA4E665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6.383" v="509" actId="2696"/>
        <pc:sldMkLst>
          <pc:docMk/>
          <pc:sldMk cId="3709016083" sldId="27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6" creationId="{335D088A-355F-3140-B5D6-0525BA4E665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7" creationId="{D0C444D8-52AA-6D4F-AABB-849661C011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8" creationId="{227750E4-D535-B740-A167-DF183A8D2F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9" creationId="{30F6758B-2E55-7E40-88D4-79B27149E2DB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9211978" sldId="27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9211978" sldId="272"/>
            <ac:spMk id="55" creationId="{FDA78BF8-F7B8-0746-B1D7-4B36E1229F8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72089159" sldId="27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194" v="508" actId="2696"/>
        <pc:sldMkLst>
          <pc:docMk/>
          <pc:sldMk cId="3638318738" sldId="27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5" creationId="{FDA78BF8-F7B8-0746-B1D7-4B36E1229F8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6" creationId="{36386DB8-98CD-AB4F-8312-FB790B5E81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5" creationId="{11CA164B-FDE7-6D4F-A498-1574160C4B2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6" creationId="{14C46CE5-7912-514F-94BB-C47EE7B3D18E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5.357" v="507" actId="2696"/>
        <pc:sldMkLst>
          <pc:docMk/>
          <pc:sldMk cId="298320384" sldId="27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8" creationId="{23ED52AE-8CC2-394A-8733-55D14E8AC8A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9" creationId="{A8029013-BECC-1841-824C-01D701B79AD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6" creationId="{93AD8012-53BD-2A44-94F2-A9D4B28EB4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7" creationId="{E5640B7F-C7C8-A149-B82B-BD4586D7A0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114436" sldId="273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985628977" sldId="27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985628977" sldId="273"/>
            <ac:spMk id="28" creationId="{23ED52AE-8CC2-394A-8733-55D14E8AC8A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666200868" sldId="27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00868" sldId="274"/>
            <ac:spMk id="4" creationId="{CBDADE07-D6AB-A24D-83CF-6015E53C419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4.604" v="506" actId="2696"/>
        <pc:sldMkLst>
          <pc:docMk/>
          <pc:sldMk cId="2672593568" sldId="27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4" creationId="{CBDADE07-D6AB-A24D-83CF-6015E53C419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5" creationId="{41E43D5D-90E6-1441-89F7-EC01560FB26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0" creationId="{6D9876D4-7D9C-CC4D-8C7B-0EEF25519FD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1" creationId="{933F21ED-F9EB-7944-89F7-0AB550545CE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084408" sldId="274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3.870" v="505" actId="2696"/>
        <pc:sldMkLst>
          <pc:docMk/>
          <pc:sldMk cId="428754349" sldId="27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4" creationId="{36965CE1-D918-6C4F-A4B9-6DB54CA23E8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5" creationId="{5F48741D-0633-064C-8A82-1E69646496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4" creationId="{FD0EA1C2-BB7A-E049-B841-8413048331C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5" creationId="{010CE387-5024-164F-A929-D5E4FF7494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133180735" sldId="275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16368864" sldId="27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16368864" sldId="275"/>
            <ac:spMk id="4" creationId="{36965CE1-D918-6C4F-A4B9-6DB54CA23E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31436851" sldId="27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731464812" sldId="27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731464812" sldId="276"/>
            <ac:spMk id="24" creationId="{759F36B5-0414-1049-84AF-F91B1D1EE8C7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491" v="504" actId="2696"/>
        <pc:sldMkLst>
          <pc:docMk/>
          <pc:sldMk cId="2785031238" sldId="27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4" creationId="{759F36B5-0414-1049-84AF-F91B1D1EE8C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5" creationId="{6E34D3E4-9386-CF49-8C1D-1B4AC2FEF33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8" creationId="{E90E363A-B0F3-CD4C-B8E2-9DC69F84939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9" creationId="{70D9E4BD-C385-A748-9E77-18A3D898E3C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66383087" sldId="27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6383087" sldId="277"/>
            <ac:spMk id="61" creationId="{C2AFBFD7-2F9A-4D4B-A478-5E703FDDE27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032" v="503" actId="2696"/>
        <pc:sldMkLst>
          <pc:docMk/>
          <pc:sldMk cId="2833103056" sldId="27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1" creationId="{C2AFBFD7-2F9A-4D4B-A478-5E703FDDE27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2" creationId="{57FB894D-9D27-A247-B1A6-4AE51486837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6" creationId="{D46B3423-A3E0-0C4B-96F3-9404175B2D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7" creationId="{613463CE-198E-A14F-8EA8-AE74CF17927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270220" sldId="277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36114595" sldId="28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36114595" sldId="280"/>
            <ac:spMk id="17" creationId="{11CC8A1E-BC7F-4647-A05F-50E57F2A7C6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8.941" v="451" actId="2696"/>
        <pc:sldMkLst>
          <pc:docMk/>
          <pc:sldMk cId="3476345677" sldId="28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7" creationId="{11CC8A1E-BC7F-4647-A05F-50E57F2A7C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8" creationId="{9E02BFEC-8318-6045-BA66-CDA1A643A61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7" creationId="{07FF1D31-52E4-8F41-B910-26EE779DED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8" creationId="{BAD9C935-A57B-D04C-A415-82291C7422F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217920703" sldId="28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827015536" sldId="28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27015536" sldId="281"/>
            <ac:spMk id="55" creationId="{3070EB66-7C1D-554F-B4F8-460F106EB491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705" v="450" actId="2696"/>
        <pc:sldMkLst>
          <pc:docMk/>
          <pc:sldMk cId="2366007434" sldId="281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2" creationId="{0ADE8DB4-8FE8-7C47-AC40-5EEB4FC49198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3" creationId="{9010C543-3029-8B4F-834C-251CCB3573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5" creationId="{3070EB66-7C1D-554F-B4F8-460F106EB4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6" creationId="{A53F2323-5A40-9C4E-89A9-739B444D004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42039" creationId="{F4875458-D921-3C42-9C38-64DE6C0A73ED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58028039" sldId="281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1213365" sldId="28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213365" sldId="282"/>
            <ac:spMk id="48" creationId="{5CA8A13A-76FE-204A-8E84-35B422BD37D2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592" v="449" actId="2696"/>
        <pc:sldMkLst>
          <pc:docMk/>
          <pc:sldMk cId="1989358658" sldId="282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2" creationId="{95DE6A2E-C353-8B4E-A371-5E5C2799AE8F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3" creationId="{91AB8E27-1F45-D440-B9D4-A28B205402C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8" creationId="{5CA8A13A-76FE-204A-8E84-35B422BD37D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9" creationId="{5E710828-6999-F442-94D5-545CD360B61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3056" creationId="{B4563DD8-5DB2-D64B-8315-E3C997EA027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65817636" sldId="282"/>
        </pc:sldMkLst>
      </pc:sldChg>
      <pc:sldChg chg="modSp add del mod chgLayout">
        <pc:chgData name="Khattab, Sherif" userId="c83b1e15-36f3-4f46-aceb-05aac24c545e" providerId="ADAL" clId="{BC8551F7-F333-DF49-B8A6-4BBA7E0DFE2D}" dt="2021-03-09T15:21:17.427" v="444" actId="2696"/>
        <pc:sldMkLst>
          <pc:docMk/>
          <pc:sldMk cId="2447986242" sldId="28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" creationId="{65EEFF2D-E516-1945-BC72-4C19AFD4DAA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5" creationId="{62A604FC-65E3-F545-B6F0-1D8C0FD3C3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6" creationId="{BCED4FF8-F6B7-854E-B11B-B1299FABD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7" creationId="{859CA027-4DFA-DC4D-846A-1B2A51C664C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50165450" sldId="28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50165450" sldId="283"/>
            <ac:spMk id="4" creationId="{65EEFF2D-E516-1945-BC72-4C19AFD4DAA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952582" sldId="28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395211604" sldId="284"/>
        </pc:sldMkLst>
      </pc:sldChg>
      <pc:sldChg chg="modSp add del mod chgLayout">
        <pc:chgData name="Khattab, Sherif" userId="c83b1e15-36f3-4f46-aceb-05aac24c545e" providerId="ADAL" clId="{BC8551F7-F333-DF49-B8A6-4BBA7E0DFE2D}" dt="2021-03-09T15:21:17.372" v="443" actId="2696"/>
        <pc:sldMkLst>
          <pc:docMk/>
          <pc:sldMk cId="1547612067" sldId="28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3" creationId="{040A2820-3F5C-914B-9CD3-0E2B7ED4C7B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4" creationId="{A222AFBE-40DE-A441-9C04-27D00C13B5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79" creationId="{FDAD25FE-388D-BC45-A370-11171EE2C58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80" creationId="{680B4546-F2AE-7A4B-9489-77A04A5EE30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949321754" sldId="28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49321754" sldId="284"/>
            <ac:spMk id="23" creationId="{040A2820-3F5C-914B-9CD3-0E2B7ED4C7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24028409" sldId="28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616359382" sldId="28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16359382" sldId="285"/>
            <ac:spMk id="4" creationId="{148EDC61-FA6C-D54F-8609-BEF99361E629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7.097" v="442" actId="2696"/>
        <pc:sldMkLst>
          <pc:docMk/>
          <pc:sldMk cId="2326737287" sldId="28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" creationId="{148EDC61-FA6C-D54F-8609-BEF99361E62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5" creationId="{E3C024A9-F851-A648-B82B-4E015FC2F8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4" creationId="{383A83AC-B41C-8B4D-A52F-0D9D1A97D1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5" creationId="{E136B452-F50D-C64E-AC4B-55BDAA260F7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6.985" v="441" actId="2696"/>
        <pc:sldMkLst>
          <pc:docMk/>
          <pc:sldMk cId="1093118900" sldId="28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" creationId="{2E015DEC-B4B1-2945-AD36-35937445080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5" creationId="{569F3FA2-D603-344C-8702-87CFEAB81A7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8" creationId="{66FBDCE9-F4FB-AB4F-B90D-EFB680AB64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9" creationId="{FB210B6F-E62B-E643-91CC-C8E449D489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045172050" sldId="286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470824588" sldId="28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0824588" sldId="286"/>
            <ac:spMk id="4" creationId="{2E015DEC-B4B1-2945-AD36-35937445080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601442099" sldId="287"/>
        </pc:sldMkLst>
      </pc:sldChg>
      <pc:sldChg chg="modSp add del mod chgLayout">
        <pc:chgData name="Khattab, Sherif" userId="c83b1e15-36f3-4f46-aceb-05aac24c545e" providerId="ADAL" clId="{BC8551F7-F333-DF49-B8A6-4BBA7E0DFE2D}" dt="2021-03-09T15:21:18.451" v="448" actId="2696"/>
        <pc:sldMkLst>
          <pc:docMk/>
          <pc:sldMk cId="2112976756" sldId="28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1" creationId="{A5BFC97F-4AE6-7344-BA26-EBD50D951F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2" creationId="{C26038B4-F6C8-B548-AE10-9AC88FE0C5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3" creationId="{92F996F9-41A5-1E4F-8A71-56930189F98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4" creationId="{CF02A81A-251A-9845-8098-78F4F58F3C5A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753278460" sldId="28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753278460" sldId="287"/>
            <ac:spMk id="71" creationId="{A5BFC97F-4AE6-7344-BA26-EBD50D951F3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730254086" sldId="28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30254086" sldId="288"/>
            <ac:spMk id="4" creationId="{C462BEB7-B7D7-9E42-AF26-7340B38BBC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522792431" sldId="288"/>
        </pc:sldMkLst>
      </pc:sldChg>
      <pc:sldChg chg="modSp add del mod chgLayout">
        <pc:chgData name="Khattab, Sherif" userId="c83b1e15-36f3-4f46-aceb-05aac24c545e" providerId="ADAL" clId="{BC8551F7-F333-DF49-B8A6-4BBA7E0DFE2D}" dt="2021-03-09T15:21:17.998" v="447" actId="2696"/>
        <pc:sldMkLst>
          <pc:docMk/>
          <pc:sldMk cId="4126516199" sldId="28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4" creationId="{C462BEB7-B7D7-9E42-AF26-7340B38BBC5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" creationId="{82841C8E-EF71-3342-8263-0011A8577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8" creationId="{C86020A2-4284-7D4C-A213-10EE010A9F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9" creationId="{D631BDEF-CA93-954B-B2AD-C75918D616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32103208" sldId="289"/>
        </pc:sldMkLst>
      </pc:sldChg>
      <pc:sldChg chg="modSp add del mod chgLayout">
        <pc:chgData name="Khattab, Sherif" userId="c83b1e15-36f3-4f46-aceb-05aac24c545e" providerId="ADAL" clId="{BC8551F7-F333-DF49-B8A6-4BBA7E0DFE2D}" dt="2021-03-09T15:21:17.953" v="446" actId="2696"/>
        <pc:sldMkLst>
          <pc:docMk/>
          <pc:sldMk cId="1541481693" sldId="28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3" creationId="{A8EDC9CB-1C47-C845-BC1F-9E9691475B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4" creationId="{3847CA77-E2D5-DE4D-B157-7E4B104DF8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4" creationId="{2730052A-2D99-3744-B09E-DAFE150A72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5" creationId="{8F62DC9E-4348-5945-B8AF-BEC3D59DDC1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50170092" sldId="28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50170092" sldId="289"/>
            <ac:spMk id="13" creationId="{A8EDC9CB-1C47-C845-BC1F-9E9691475B7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854989116" sldId="290"/>
        </pc:sldMkLst>
      </pc:sldChg>
      <pc:sldChg chg="addSp delSp modSp add del mod chgLayout">
        <pc:chgData name="Khattab, Sherif" userId="c83b1e15-36f3-4f46-aceb-05aac24c545e" providerId="ADAL" clId="{BC8551F7-F333-DF49-B8A6-4BBA7E0DFE2D}" dt="2021-03-09T15:21:17.869" v="445" actId="2696"/>
        <pc:sldMkLst>
          <pc:docMk/>
          <pc:sldMk cId="1862550954" sldId="290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2" creationId="{9D1AEDFE-1E83-4744-BAC0-CDC6F10DE256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3" creationId="{E9CBC1F6-B409-DB4E-9D13-57FA4C36D2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3" creationId="{AB0BD055-4A34-CF4E-8605-2309EE6966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4" creationId="{9EBE2200-50E9-FE44-B92C-9F63C605E80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2232" creationId="{632FEAE1-AB80-CA43-8496-99E0413E0845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86868998" sldId="29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86868998" sldId="290"/>
            <ac:spMk id="53" creationId="{AB0BD055-4A34-CF4E-8605-2309EE696606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05350533" sldId="29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5350533" sldId="292"/>
            <ac:spMk id="4" creationId="{D8914E21-DD4E-E043-B65F-15D6AFB672C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10710663" sldId="292"/>
        </pc:sldMkLst>
      </pc:sldChg>
      <pc:sldChg chg="modSp add del mod chgLayout">
        <pc:chgData name="Khattab, Sherif" userId="c83b1e15-36f3-4f46-aceb-05aac24c545e" providerId="ADAL" clId="{BC8551F7-F333-DF49-B8A6-4BBA7E0DFE2D}" dt="2021-03-09T15:21:16.929" v="440" actId="2696"/>
        <pc:sldMkLst>
          <pc:docMk/>
          <pc:sldMk cId="1161813218" sldId="29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4" creationId="{D8914E21-DD4E-E043-B65F-15D6AFB672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" creationId="{D5FBD289-DBE9-4641-8C27-D21A5EE8A6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6" creationId="{375C2356-6ADE-FC4E-9BA3-8B2755AC7C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7" creationId="{6BA541B7-55A3-F84D-8725-48D8A5D033F6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6.873" v="439" actId="2696"/>
        <pc:sldMkLst>
          <pc:docMk/>
          <pc:sldMk cId="994348194" sldId="293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2" creationId="{FE5442DA-9015-F14F-A706-BD78569B3D01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3" creationId="{FEE50028-4F54-EE47-87CF-0CC94B71C15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1" creationId="{605B1666-9B68-7B4A-ABBD-04BFFCD7E96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2" creationId="{6390229D-8363-5241-97CB-7A4F53107A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5302" creationId="{9A98075C-C04F-D646-B051-5A86408425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418159" sldId="293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4192540569" sldId="29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192540569" sldId="293"/>
            <ac:spMk id="51" creationId="{605B1666-9B68-7B4A-ABBD-04BFFCD7E96F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2.582" v="502" actId="2696"/>
        <pc:sldMkLst>
          <pc:docMk/>
          <pc:sldMk cId="523001465" sldId="29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5" creationId="{E11F4B18-8147-7E43-9F98-27ABF884DD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6" creationId="{87D4C29E-4AD8-EC4F-AA7C-4709110FD3A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6" creationId="{061C996D-34FC-3240-B0D4-54B01ACAF8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7" creationId="{96A41932-A504-E242-A393-7977BB16E26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178444692" sldId="29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178444692" sldId="294"/>
            <ac:spMk id="15" creationId="{E11F4B18-8147-7E43-9F98-27ABF884DDC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073533" sldId="29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0282877" sldId="29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0282877" sldId="296"/>
            <ac:spMk id="4" creationId="{DC995CA8-8DE2-CE4D-B6B0-B8623774ECD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4151404" sldId="296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491" v="438" actId="2696"/>
        <pc:sldMkLst>
          <pc:docMk/>
          <pc:sldMk cId="3966262980" sldId="29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4" creationId="{DC995CA8-8DE2-CE4D-B6B0-B8623774ECD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" creationId="{33CD24D7-B73A-8E4A-8785-EEB35F9105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4" creationId="{B16C0CFF-4218-7D46-AC92-F290564436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5" creationId="{23591D88-79F7-9541-85D0-6E1923327BB5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373" v="437" actId="2696"/>
        <pc:sldMkLst>
          <pc:docMk/>
          <pc:sldMk cId="807097972" sldId="29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4" creationId="{329CD28B-4CF0-3248-91AD-D0156E0175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5" creationId="{1BC04F91-41FA-4D41-AFA3-F17AF2E5259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8" creationId="{4C1A1A27-50CB-4646-B9F0-8F9B51BE06E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9" creationId="{70BA9A28-79C4-B842-A17D-1B04CBB8D30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99687417" sldId="29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99687417" sldId="297"/>
            <ac:spMk id="4" creationId="{329CD28B-4CF0-3248-91AD-D0156E01754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96686006" sldId="297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99762591" sldId="29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38076012" sldId="29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38076012" sldId="298"/>
            <ac:spMk id="4" creationId="{AB0BC469-8EE4-1345-BFA5-EF4EE46DB062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38076012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221" v="436" actId="2696"/>
        <pc:sldMkLst>
          <pc:docMk/>
          <pc:sldMk cId="3587277899" sldId="29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4" creationId="{AB0BC469-8EE4-1345-BFA5-EF4EE46DB0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5" creationId="{7B68F01D-F71D-B947-9B17-3C4D442B319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2" creationId="{E4D440DA-5E43-0A43-91F2-8343959653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77" v="435" actId="2696"/>
        <pc:sldMkLst>
          <pc:docMk/>
          <pc:sldMk cId="1101676549" sldId="29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4" creationId="{15C7EF66-19BF-B44A-A0B6-FA8D0532F2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5" creationId="{7859BAD0-46D9-1B46-87C1-4F78898B9BF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6" creationId="{FE63BB62-EBCA-9C42-BA00-58054044DCF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7" creationId="{A67BE0AD-391A-2647-AC33-68B46627EEC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247554447" sldId="29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47554447" sldId="299"/>
            <ac:spMk id="4" creationId="{15C7EF66-19BF-B44A-A0B6-FA8D0532F2A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537317818" sldId="299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77643562" sldId="30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77643562" sldId="300"/>
            <ac:spMk id="23" creationId="{F4D29084-1026-E54B-BF3E-E7E6CBF47B9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28" v="434" actId="2696"/>
        <pc:sldMkLst>
          <pc:docMk/>
          <pc:sldMk cId="2575481131" sldId="30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3" creationId="{F4D29084-1026-E54B-BF3E-E7E6CBF47B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4" creationId="{FB02C6B2-C0CE-C94C-BFC1-03608A708BE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0" creationId="{1A5EF7B0-C34D-4D4F-A329-2E404543BB7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1" creationId="{9F9D7E68-5785-B54D-8B78-AD97AB85F30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011171885" sldId="300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7129254" sldId="301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032" v="433" actId="2696"/>
        <pc:sldMkLst>
          <pc:docMk/>
          <pc:sldMk cId="2533626735" sldId="30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4" creationId="{091F4296-004E-CE49-AAFA-55B15C5F45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5" creationId="{B998CABE-41D9-634C-8409-C508A8ED69C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4" creationId="{3CBDB83A-640E-3A4F-937E-45C10DDE66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5" creationId="{8B281096-3FF6-BA4A-B6AD-D2C747648A6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327155135" sldId="30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327155135" sldId="301"/>
            <ac:spMk id="24" creationId="{091F4296-004E-CE49-AAFA-55B15C5F45C4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29695282" sldId="30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29695282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729695282" sldId="302"/>
            <ac:spMk id="65539" creationId="{1743E249-B634-F84F-8890-BC07F8AC8CD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687" v="432" actId="2696"/>
        <pc:sldMkLst>
          <pc:docMk/>
          <pc:sldMk cId="3635172108" sldId="30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4" creationId="{5FF29D30-1BC8-214D-8C77-0015442872E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5" creationId="{181DA452-B6E5-384A-8270-6D22C22C97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8" creationId="{0FA8CCE5-70A1-D741-A33A-3E05081E47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9" creationId="{1743E249-B634-F84F-8890-BC07F8AC8CD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25943932" sldId="30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550" v="431" actId="2696"/>
        <pc:sldMkLst>
          <pc:docMk/>
          <pc:sldMk cId="1928348446" sldId="30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4" creationId="{E92F30EE-CE36-0547-8017-ED02DDC868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5" creationId="{5B8365AF-67AB-2F4C-9202-A343610B29E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2" creationId="{8381C4D7-7A71-FF4B-8A81-A6CE4BCC00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3" creationId="{DCA6B586-27BD-9340-845C-D7720A3F92DA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27516172" sldId="30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27516172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27516172" sldId="303"/>
            <ac:spMk id="66563" creationId="{DCA6B586-27BD-9340-845C-D7720A3F92D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75313416" sldId="30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485301007" sldId="30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15038693" sldId="30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5038693" sldId="304"/>
            <ac:spMk id="55" creationId="{66C99394-0F40-314C-B56B-DE6569C19673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353" v="430" actId="2696"/>
        <pc:sldMkLst>
          <pc:docMk/>
          <pc:sldMk cId="3313100883" sldId="30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5" creationId="{66C99394-0F40-314C-B56B-DE6569C1967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6" creationId="{9B05387C-06AC-824A-907F-B54D48774C9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6" creationId="{64D0ABAB-B4DF-1948-B986-C5E2D20075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7" creationId="{BD136614-4568-8442-B28F-00133603800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638473689" sldId="30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237" v="429" actId="2696"/>
        <pc:sldMkLst>
          <pc:docMk/>
          <pc:sldMk cId="941462347" sldId="30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4" creationId="{B9869718-6FB0-9941-82B1-4B59A4DE8E5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5" creationId="{49510CEA-B4CC-7446-A104-8C3218D4D74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0" creationId="{15E18E49-F169-784B-B04A-AC343EDD82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1" creationId="{B733C6B2-F4AA-8A40-9EB2-C636662E40D8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546630543" sldId="30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546630543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546630543" sldId="305"/>
            <ac:spMk id="68611" creationId="{B733C6B2-F4AA-8A40-9EB2-C636662E40D8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090" v="428" actId="2696"/>
        <pc:sldMkLst>
          <pc:docMk/>
          <pc:sldMk cId="1287064345" sldId="30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7" creationId="{A8397ACB-E0F4-FE42-BFD3-36927CFF186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8" creationId="{98146C4D-B898-AA4F-959B-64D625A995F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4" creationId="{165450AE-581B-4D4F-B4B0-80B34B6CD4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5" creationId="{1EA3765E-DA51-9E4A-B6A8-17C825B47DE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97864826" sldId="30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97864826" sldId="306"/>
            <ac:spMk id="7" creationId="{A8397ACB-E0F4-FE42-BFD3-36927CFF186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275314897" sldId="306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10140743" sldId="30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65746683" sldId="30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6574668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65746683" sldId="307"/>
            <ac:spMk id="70658" creationId="{51232B28-397F-FD45-89DD-5AE99EC4BEEB}"/>
          </ac:spMkLst>
        </pc:spChg>
      </pc:sldChg>
      <pc:sldChg chg="addSp modSp add del mod modTransition chgLayout">
        <pc:chgData name="Khattab, Sherif" userId="c83b1e15-36f3-4f46-aceb-05aac24c545e" providerId="ADAL" clId="{BC8551F7-F333-DF49-B8A6-4BBA7E0DFE2D}" dt="2021-03-09T15:21:14.899" v="427" actId="2696"/>
        <pc:sldMkLst>
          <pc:docMk/>
          <pc:sldMk cId="3711219599" sldId="307"/>
        </pc:sldMkLst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2" creationId="{4E3206B0-D2C3-4246-9DAC-C11E71B5DDB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4" creationId="{752F9353-BB1A-C042-AF8D-874DAD8B04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5" creationId="{7EB6E2E2-B699-B943-A3EF-83569EFBEBB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70658" creationId="{51232B28-397F-FD45-89DD-5AE99EC4BEEB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847" v="426" actId="2696"/>
        <pc:sldMkLst>
          <pc:docMk/>
          <pc:sldMk cId="935550977" sldId="32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1" creationId="{7DE61244-624F-224D-B913-B6BEB9108FB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2" creationId="{A1319276-E0EB-6A41-B9E8-AF0DB3A0E9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86018" creationId="{FFC024A6-AFCF-4E49-B85D-185FD647B85B}"/>
          </ac:spMkLst>
        </pc:spChg>
        <pc:graphicFrameChg chg="mod ord modGraphic">
          <ac:chgData name="Khattab, Sherif" userId="c83b1e15-36f3-4f46-aceb-05aac24c545e" providerId="ADAL" clId="{BC8551F7-F333-DF49-B8A6-4BBA7E0DFE2D}" dt="2021-03-09T15:19:30.109" v="410" actId="700"/>
          <ac:graphicFrameMkLst>
            <pc:docMk/>
            <pc:sldMk cId="935550977" sldId="322"/>
            <ac:graphicFrameMk id="86019" creationId="{C40C6EF8-B406-FD4C-B771-14CD35031001}"/>
          </ac:graphicFrameMkLst>
        </pc:graphicFrame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361461216" sldId="32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361461216" sldId="322"/>
            <ac:spMk id="41" creationId="{7DE61244-624F-224D-B913-B6BEB9108FB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50368142" sldId="322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2650222" sldId="32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2650222" sldId="323"/>
            <ac:spMk id="4" creationId="{E753EC89-1EB2-2544-B99B-802A30867E26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769" v="425" actId="2696"/>
        <pc:sldMkLst>
          <pc:docMk/>
          <pc:sldMk cId="3214057726" sldId="32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4" creationId="{E753EC89-1EB2-2544-B99B-802A30867E2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5" creationId="{33897189-8D08-5343-A7CF-D51A354BD69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2" creationId="{E371AE6F-E86B-F340-8305-D7F3FA9763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3" creationId="{30CE7E06-A120-404E-B809-40A1D1A0CF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329139193" sldId="323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700" v="424" actId="2696"/>
        <pc:sldMkLst>
          <pc:docMk/>
          <pc:sldMk cId="1653522231" sldId="32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0" creationId="{10D9F2C4-A5AC-0442-9913-32D5CE205C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1" creationId="{02DF15F3-6E31-8A4F-AC02-F3862E88988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2" creationId="{497ED6D3-82F2-5648-AA96-0A2A24F11B5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3" creationId="{53F4F09E-AA95-2040-B94E-0F0A45585DD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76802990" sldId="32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6802990" sldId="324"/>
            <ac:spMk id="110" creationId="{10D9F2C4-A5AC-0442-9913-32D5CE205C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81558773" sldId="32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23357202" sldId="32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23357202" sldId="325"/>
            <ac:spMk id="125" creationId="{51B034F3-8E6A-6542-8405-5BB382E80D0A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393" v="423" actId="2696"/>
        <pc:sldMkLst>
          <pc:docMk/>
          <pc:sldMk cId="1538505610" sldId="32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5" creationId="{51B034F3-8E6A-6542-8405-5BB382E80D0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6" creationId="{3A0CF51B-CB3C-0D4E-9F9D-E133E7C5F17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1" creationId="{2A341B00-AD74-3A40-B7DA-14E951B21A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2" creationId="{61D708AF-D2A4-CC45-A024-D1C5ADF36B9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832034141" sldId="32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93" v="422" actId="2696"/>
        <pc:sldMkLst>
          <pc:docMk/>
          <pc:sldMk cId="343660050" sldId="32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4" creationId="{DAB91284-1D8B-204E-8583-15360BFEFC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5" creationId="{B4BE849E-C9F8-374C-94E0-A6FE4F532BB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4" creationId="{CEEC4CEE-B6D7-3C48-A7E8-E8CF479D74D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5" creationId="{24B7D955-836F-F443-88A5-4C4DB40B9C1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58021696" sldId="32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58021696" sldId="326"/>
            <ac:spMk id="4" creationId="{DAB91284-1D8B-204E-8583-15360BFEFCC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49946994" sldId="32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9711195" sldId="32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9711195" sldId="327"/>
            <ac:spMk id="292" creationId="{C13D240D-F0A0-3841-884C-711F5A23EC23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510547112" sldId="327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10" v="421" actId="2696"/>
        <pc:sldMkLst>
          <pc:docMk/>
          <pc:sldMk cId="1685933343" sldId="32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2" creationId="{C13D240D-F0A0-3841-884C-711F5A23EC2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3" creationId="{CBA3F80A-5F91-624A-998F-32AB96289A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8" creationId="{A308C4C6-FA8B-7242-BB54-6F696FC5E8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9" creationId="{F688453B-22BC-814A-8D07-64C996A806B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1228256" sldId="328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956" v="420" actId="2696"/>
        <pc:sldMkLst>
          <pc:docMk/>
          <pc:sldMk cId="789414794" sldId="32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4" creationId="{361C86D4-783D-9B4E-BB82-DDFF38B134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5" creationId="{A526DEC9-A78A-EA4B-8E5A-C8C9728661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2" creationId="{F600C797-217D-8C45-897E-6B19F8235E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3" creationId="{D610531E-62F6-F841-B62B-109FB5F50EC7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847394702" sldId="32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47394702" sldId="328"/>
            <ac:spMk id="4" creationId="{361C86D4-783D-9B4E-BB82-DDFF38B1349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9752380" sldId="32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791" v="419" actId="2696"/>
        <pc:sldMkLst>
          <pc:docMk/>
          <pc:sldMk cId="3582787523" sldId="32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4" creationId="{5300FDFC-A255-3447-AA90-9E768A85796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5" creationId="{B6E68AC1-5EB1-EE46-9CE8-D089590BBC4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6" creationId="{64B9863C-1574-3E49-9ABA-1103C42C5C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7" creationId="{3F280EAA-6EDD-1440-AE40-5E270DEC94E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76911232" sldId="32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76911232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98367991" sldId="47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18690417" sldId="48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4050025745" sldId="48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3252372" sldId="48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92110939" sldId="48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412671351" sldId="485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6669778" sldId="486"/>
        </pc:sldMkLst>
      </pc:sldChg>
      <pc:sldChg chg="modSp modAnim">
        <pc:chgData name="Khattab, Sherif" userId="c83b1e15-36f3-4f46-aceb-05aac24c545e" providerId="ADAL" clId="{BC8551F7-F333-DF49-B8A6-4BBA7E0DFE2D}" dt="2021-03-09T15:02:57.568" v="28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BC8551F7-F333-DF49-B8A6-4BBA7E0DFE2D}" dt="2021-03-09T15:02:57.568" v="2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22:25.876" v="484"/>
        <pc:sldMkLst>
          <pc:docMk/>
          <pc:sldMk cId="4202616107" sldId="500"/>
        </pc:sldMkLst>
        <pc:spChg chg="mod">
          <ac:chgData name="Khattab, Sherif" userId="c83b1e15-36f3-4f46-aceb-05aac24c545e" providerId="ADAL" clId="{BC8551F7-F333-DF49-B8A6-4BBA7E0DFE2D}" dt="2021-03-09T15:16:23.520" v="400" actId="403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BC8551F7-F333-DF49-B8A6-4BBA7E0DFE2D}" dt="2021-03-09T15:03:38.687" v="81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BC8551F7-F333-DF49-B8A6-4BBA7E0DFE2D}" dt="2021-03-09T15:03:38.687" v="81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BC8551F7-F333-DF49-B8A6-4BBA7E0DFE2D}" dt="2021-03-09T15:04:06.860" v="15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BC8551F7-F333-DF49-B8A6-4BBA7E0DFE2D}" dt="2021-03-09T15:04:06.860" v="15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16:14.200" v="386" actId="27636"/>
        <pc:sldMkLst>
          <pc:docMk/>
          <pc:sldMk cId="3106578269" sldId="548"/>
        </pc:sldMkLst>
        <pc:spChg chg="mod">
          <ac:chgData name="Khattab, Sherif" userId="c83b1e15-36f3-4f46-aceb-05aac24c545e" providerId="ADAL" clId="{BC8551F7-F333-DF49-B8A6-4BBA7E0DFE2D}" dt="2021-03-09T15:16:14.200" v="386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38775688" sldId="557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92593193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283012382" sldId="559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68515591" sldId="56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87194210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204705229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11359803" sldId="56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78700803" sldId="563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6780415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8814156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791947110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099529074" sldId="566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747732605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88662114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696933530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90924536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377651607" sldId="57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670379455" sldId="57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115630515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35879386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69318217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17878205" sldId="574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902699" sldId="57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488723801" sldId="575"/>
        </pc:sldMkLst>
      </pc:sldChg>
    </pc:docChg>
  </pc:docChgLst>
  <pc:docChgLst>
    <pc:chgData name="Khattab, Sherif" userId="c83b1e15-36f3-4f46-aceb-05aac24c545e" providerId="ADAL" clId="{F6781B7D-DE49-774F-9254-4274125BBB67}"/>
    <pc:docChg chg="undo custSel addSld delSld modSld delMainMaster">
      <pc:chgData name="Khattab, Sherif" userId="c83b1e15-36f3-4f46-aceb-05aac24c545e" providerId="ADAL" clId="{F6781B7D-DE49-774F-9254-4274125BBB67}" dt="2021-04-06T14:02:49.327" v="790"/>
      <pc:docMkLst>
        <pc:docMk/>
      </pc:docMkLst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720210171" sldId="28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585906518" sldId="28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4215950957" sldId="289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24210265" sldId="29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4092636648" sldId="315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2850776597" sldId="318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2184486324" sldId="32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3424326898" sldId="321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109118327" sldId="394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667476326" sldId="405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965826998" sldId="406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994172444" sldId="407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736020179" sldId="408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059249952" sldId="409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223946229" sldId="410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928099657" sldId="411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533808976" sldId="412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254031112" sldId="41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870137101" sldId="42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670312813" sldId="421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428579007" sldId="422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613526993" sldId="423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544263778" sldId="424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34715571" sldId="425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532216384" sldId="426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316130764" sldId="42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77041622" sldId="42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886175264" sldId="429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39785599" sldId="430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901348275" sldId="431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431660730" sldId="433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417002093" sldId="434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5914909" sldId="435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005745473" sldId="436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382635928" sldId="43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10092608" sldId="438"/>
        </pc:sldMkLst>
      </pc:sldChg>
      <pc:sldChg chg="add setBg">
        <pc:chgData name="Khattab, Sherif" userId="c83b1e15-36f3-4f46-aceb-05aac24c545e" providerId="ADAL" clId="{F6781B7D-DE49-774F-9254-4274125BBB67}" dt="2021-04-01T14:56:10.762" v="12"/>
        <pc:sldMkLst>
          <pc:docMk/>
          <pc:sldMk cId="678617935" sldId="44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709473859" sldId="441"/>
        </pc:sldMkLst>
      </pc:sldChg>
      <pc:sldChg chg="modSp modAnim">
        <pc:chgData name="Khattab, Sherif" userId="c83b1e15-36f3-4f46-aceb-05aac24c545e" providerId="ADAL" clId="{F6781B7D-DE49-774F-9254-4274125BBB67}" dt="2021-04-06T13:46:31.813" v="275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6781B7D-DE49-774F-9254-4274125BBB67}" dt="2021-04-06T13:46:31.813" v="275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addAnim delAnim modAnim">
        <pc:chgData name="Khattab, Sherif" userId="c83b1e15-36f3-4f46-aceb-05aac24c545e" providerId="ADAL" clId="{F6781B7D-DE49-774F-9254-4274125BBB67}" dt="2021-04-06T14:02:24.755" v="763"/>
        <pc:sldMkLst>
          <pc:docMk/>
          <pc:sldMk cId="4202616107" sldId="500"/>
        </pc:sldMkLst>
        <pc:spChg chg="mod">
          <ac:chgData name="Khattab, Sherif" userId="c83b1e15-36f3-4f46-aceb-05aac24c545e" providerId="ADAL" clId="{F6781B7D-DE49-774F-9254-4274125BBB67}" dt="2021-04-06T14:01:13.689" v="73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F6781B7D-DE49-774F-9254-4274125BBB67}" dt="2021-04-06T14:01:09.594" v="730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F6781B7D-DE49-774F-9254-4274125BBB67}" dt="2021-04-06T13:42:55.174" v="192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F6781B7D-DE49-774F-9254-4274125BBB67}" dt="2021-04-06T13:42:55.174" v="192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F6781B7D-DE49-774F-9254-4274125BBB67}" dt="2021-04-06T13:47:57.961" v="38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F6781B7D-DE49-774F-9254-4274125BBB67}" dt="2021-04-06T13:47:57.961" v="38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del mod modAnim">
        <pc:chgData name="Khattab, Sherif" userId="c83b1e15-36f3-4f46-aceb-05aac24c545e" providerId="ADAL" clId="{F6781B7D-DE49-774F-9254-4274125BBB67}" dt="2021-04-01T14:56:26.819" v="19" actId="2696"/>
        <pc:sldMkLst>
          <pc:docMk/>
          <pc:sldMk cId="3106578269" sldId="548"/>
        </pc:sldMkLst>
        <pc:spChg chg="mod">
          <ac:chgData name="Khattab, Sherif" userId="c83b1e15-36f3-4f46-aceb-05aac24c545e" providerId="ADAL" clId="{F6781B7D-DE49-774F-9254-4274125BBB67}" dt="2021-04-01T14:56:22.693" v="16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678700985" sldId="549"/>
        </pc:sldMkLst>
      </pc:sldChg>
      <pc:sldChg chg="modSp del mod modAnim">
        <pc:chgData name="Khattab, Sherif" userId="c83b1e15-36f3-4f46-aceb-05aac24c545e" providerId="ADAL" clId="{F6781B7D-DE49-774F-9254-4274125BBB67}" dt="2021-04-01T14:56:27.347" v="20" actId="2696"/>
        <pc:sldMkLst>
          <pc:docMk/>
          <pc:sldMk cId="1744575395" sldId="550"/>
        </pc:sldMkLst>
        <pc:spChg chg="mod">
          <ac:chgData name="Khattab, Sherif" userId="c83b1e15-36f3-4f46-aceb-05aac24c545e" providerId="ADAL" clId="{F6781B7D-DE49-774F-9254-4274125BBB67}" dt="2021-04-01T14:56:25.517" v="18" actId="27636"/>
          <ac:spMkLst>
            <pc:docMk/>
            <pc:sldMk cId="1744575395" sldId="550"/>
            <ac:spMk id="3" creationId="{41978D07-6FF5-B341-B210-408EE01DBC4C}"/>
          </ac:spMkLst>
        </pc:spChg>
      </pc:sldChg>
      <pc:sldChg chg="modSp new mod modAnim">
        <pc:chgData name="Khattab, Sherif" userId="c83b1e15-36f3-4f46-aceb-05aac24c545e" providerId="ADAL" clId="{F6781B7D-DE49-774F-9254-4274125BBB67}" dt="2021-04-06T14:02:49.327" v="790"/>
        <pc:sldMkLst>
          <pc:docMk/>
          <pc:sldMk cId="2237143357" sldId="550"/>
        </pc:sldMkLst>
        <pc:spChg chg="mod">
          <ac:chgData name="Khattab, Sherif" userId="c83b1e15-36f3-4f46-aceb-05aac24c545e" providerId="ADAL" clId="{F6781B7D-DE49-774F-9254-4274125BBB67}" dt="2021-04-06T14:02:05.755" v="760" actId="20577"/>
          <ac:spMkLst>
            <pc:docMk/>
            <pc:sldMk cId="2237143357" sldId="550"/>
            <ac:spMk id="2" creationId="{DCE00C55-3038-4941-B0CE-44AA79987E03}"/>
          </ac:spMkLst>
        </pc:spChg>
        <pc:spChg chg="mod">
          <ac:chgData name="Khattab, Sherif" userId="c83b1e15-36f3-4f46-aceb-05aac24c545e" providerId="ADAL" clId="{F6781B7D-DE49-774F-9254-4274125BBB67}" dt="2021-04-06T14:02:44.491" v="788" actId="6549"/>
          <ac:spMkLst>
            <pc:docMk/>
            <pc:sldMk cId="2237143357" sldId="550"/>
            <ac:spMk id="3" creationId="{C6A74A64-EE52-0D49-9A7A-22659117DECF}"/>
          </ac:spMkLst>
        </pc:spChg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850950041" sldId="551"/>
        </pc:sldMkLst>
      </pc:sldChg>
      <pc:sldChg chg="modSp new mod modAnim">
        <pc:chgData name="Khattab, Sherif" userId="c83b1e15-36f3-4f46-aceb-05aac24c545e" providerId="ADAL" clId="{F6781B7D-DE49-774F-9254-4274125BBB67}" dt="2021-04-06T14:02:33.200" v="765"/>
        <pc:sldMkLst>
          <pc:docMk/>
          <pc:sldMk cId="1942274538" sldId="551"/>
        </pc:sldMkLst>
        <pc:spChg chg="mod">
          <ac:chgData name="Khattab, Sherif" userId="c83b1e15-36f3-4f46-aceb-05aac24c545e" providerId="ADAL" clId="{F6781B7D-DE49-774F-9254-4274125BBB67}" dt="2021-04-06T14:01:57.531" v="756" actId="20577"/>
          <ac:spMkLst>
            <pc:docMk/>
            <pc:sldMk cId="1942274538" sldId="551"/>
            <ac:spMk id="2" creationId="{122608A9-71BD-4B42-8960-588833F58A3C}"/>
          </ac:spMkLst>
        </pc:spChg>
        <pc:spChg chg="mod">
          <ac:chgData name="Khattab, Sherif" userId="c83b1e15-36f3-4f46-aceb-05aac24c545e" providerId="ADAL" clId="{F6781B7D-DE49-774F-9254-4274125BBB67}" dt="2021-04-06T14:01:44.936" v="753" actId="27636"/>
          <ac:spMkLst>
            <pc:docMk/>
            <pc:sldMk cId="1942274538" sldId="551"/>
            <ac:spMk id="3" creationId="{EA3A8575-9A0B-314D-B843-93E8CA80DF44}"/>
          </ac:spMkLst>
        </pc:spChg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1688603216" sldId="552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2265574628" sldId="553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3190004034" sldId="554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3388799766" sldId="555"/>
        </pc:sldMkLst>
      </pc:sldChg>
      <pc:sldChg chg="del">
        <pc:chgData name="Khattab, Sherif" userId="c83b1e15-36f3-4f46-aceb-05aac24c545e" providerId="ADAL" clId="{F6781B7D-DE49-774F-9254-4274125BBB67}" dt="2021-04-01T14:55:25.526" v="2" actId="2696"/>
        <pc:sldMkLst>
          <pc:docMk/>
          <pc:sldMk cId="3451575800" sldId="556"/>
        </pc:sldMkLst>
      </pc:sldChg>
      <pc:sldChg chg="del">
        <pc:chgData name="Khattab, Sherif" userId="c83b1e15-36f3-4f46-aceb-05aac24c545e" providerId="ADAL" clId="{F6781B7D-DE49-774F-9254-4274125BBB67}" dt="2021-04-01T14:55:25.526" v="2" actId="2696"/>
        <pc:sldMkLst>
          <pc:docMk/>
          <pc:sldMk cId="3593300295" sldId="557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2958024077" sldId="558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2769531636" sldId="559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1354291359" sldId="56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897406678" sldId="561"/>
        </pc:sldMkLst>
      </pc:sldChg>
      <pc:sldMasterChg chg="del delSldLayout">
        <pc:chgData name="Khattab, Sherif" userId="c83b1e15-36f3-4f46-aceb-05aac24c545e" providerId="ADAL" clId="{F6781B7D-DE49-774F-9254-4274125BBB67}" dt="2021-04-01T14:55:51.092" v="11" actId="2696"/>
        <pc:sldMasterMkLst>
          <pc:docMk/>
          <pc:sldMasterMk cId="1739593421" sldId="2147483652"/>
        </pc:sldMasterMkLst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784623663" sldId="214748365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286161283" sldId="214748365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907835804" sldId="214748365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671229879" sldId="214748365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670465822" sldId="214748365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92808860" sldId="214748365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417651811" sldId="214748365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729787615" sldId="214748366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350885123" sldId="214748366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31062922" sldId="214748366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537978127" sldId="214748366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281435232" sldId="214748366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40341177" sldId="214748366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594160101" sldId="214748366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024729690" sldId="214748366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643443057" sldId="214748366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816384226" sldId="214748366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330214303" sldId="214748367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721273392" sldId="214748367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245489883" sldId="214748367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480669930" sldId="214748367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045346321" sldId="214748367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88138883" sldId="214748367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260719692" sldId="214748367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81375925" sldId="214748367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63190688" sldId="214748367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719322535" sldId="214748367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996519952" sldId="214748368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853573510" sldId="214748368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23018770" sldId="214748368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772120809" sldId="214748368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38095842" sldId="214748368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985240191" sldId="214748368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085155124" sldId="2147483686"/>
          </pc:sldLayoutMkLst>
        </pc:sldLayoutChg>
      </pc:sldMasterChg>
      <pc:sldMasterChg chg="del delSldLayout">
        <pc:chgData name="Khattab, Sherif" userId="c83b1e15-36f3-4f46-aceb-05aac24c545e" providerId="ADAL" clId="{F6781B7D-DE49-774F-9254-4274125BBB67}" dt="2021-04-01T14:55:51.092" v="11" actId="2696"/>
        <pc:sldMasterMkLst>
          <pc:docMk/>
          <pc:sldMasterMk cId="2593472418" sldId="2147483687"/>
        </pc:sldMasterMkLst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660102" sldId="214748368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7232016" sldId="214748368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36989714" sldId="214748369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219117644" sldId="214748369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747355272" sldId="214748369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18431204" sldId="214748369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160186323" sldId="214748369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442045518" sldId="214748369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19599120" sldId="214748369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077965142" sldId="214748369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81634996" sldId="214748369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183651307" sldId="214748369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039135591" sldId="214748370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743326115" sldId="214748370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635766075" sldId="214748370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562098379" sldId="214748370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82738457" sldId="214748370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187045664" sldId="214748370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960150913" sldId="214748370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180962149" sldId="214748370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37701963" sldId="214748370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431766276" sldId="214748370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5832947" sldId="214748371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12451468" sldId="214748371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754640580" sldId="214748371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916547347" sldId="2147483713"/>
          </pc:sldLayoutMkLst>
        </pc:sldLayoutChg>
      </pc:sldMasterChg>
    </pc:docChg>
  </pc:docChgLst>
  <pc:docChgLst>
    <pc:chgData name="Khattab, Sherif" userId="c83b1e15-36f3-4f46-aceb-05aac24c545e" providerId="ADAL" clId="{1E37DD08-0CDD-CC41-84AF-6EA14A9B8422}"/>
    <pc:docChg chg="modSld">
      <pc:chgData name="Khattab, Sherif" userId="c83b1e15-36f3-4f46-aceb-05aac24c545e" providerId="ADAL" clId="{1E37DD08-0CDD-CC41-84AF-6EA14A9B8422}" dt="2021-04-06T14:49:40.118" v="33" actId="20577"/>
      <pc:docMkLst>
        <pc:docMk/>
      </pc:docMkLst>
      <pc:sldChg chg="modSp modAnim">
        <pc:chgData name="Khattab, Sherif" userId="c83b1e15-36f3-4f46-aceb-05aac24c545e" providerId="ADAL" clId="{1E37DD08-0CDD-CC41-84AF-6EA14A9B8422}" dt="2021-04-06T14:49:40.118" v="33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1E37DD08-0CDD-CC41-84AF-6EA14A9B8422}" dt="2021-04-06T14:49:40.118" v="33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2FCCCD8A-74F6-A847-945D-DE8BFD9F3774}"/>
    <pc:docChg chg="custSel delSld modSld">
      <pc:chgData name="Khattab, Sherif" userId="c83b1e15-36f3-4f46-aceb-05aac24c545e" providerId="ADAL" clId="{2FCCCD8A-74F6-A847-945D-DE8BFD9F3774}" dt="2021-04-15T14:20:36.091" v="430"/>
      <pc:docMkLst>
        <pc:docMk/>
      </pc:docMkLst>
      <pc:sldChg chg="del">
        <pc:chgData name="Khattab, Sherif" userId="c83b1e15-36f3-4f46-aceb-05aac24c545e" providerId="ADAL" clId="{2FCCCD8A-74F6-A847-945D-DE8BFD9F3774}" dt="2021-04-15T14:13:04.458" v="25" actId="2696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2FCCCD8A-74F6-A847-945D-DE8BFD9F3774}" dt="2021-04-15T14:14:47.419" v="140" actId="2696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2FCCCD8A-74F6-A847-945D-DE8BFD9F3774}" dt="2021-04-15T14:13:04.458" v="25" actId="2696"/>
        <pc:sldMkLst>
          <pc:docMk/>
          <pc:sldMk cId="1077041622" sldId="428"/>
        </pc:sldMkLst>
      </pc:sldChg>
      <pc:sldChg chg="modSp modAnim">
        <pc:chgData name="Khattab, Sherif" userId="c83b1e15-36f3-4f46-aceb-05aac24c545e" providerId="ADAL" clId="{2FCCCD8A-74F6-A847-945D-DE8BFD9F3774}" dt="2021-04-15T14:12:49.003" v="23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2FCCCD8A-74F6-A847-945D-DE8BFD9F3774}" dt="2021-04-15T14:12:49.003" v="23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2FCCCD8A-74F6-A847-945D-DE8BFD9F3774}" dt="2021-04-15T14:20:36.091" v="430"/>
        <pc:sldMkLst>
          <pc:docMk/>
          <pc:sldMk cId="4202616107" sldId="500"/>
        </pc:sldMkLst>
        <pc:spChg chg="mod">
          <ac:chgData name="Khattab, Sherif" userId="c83b1e15-36f3-4f46-aceb-05aac24c545e" providerId="ADAL" clId="{2FCCCD8A-74F6-A847-945D-DE8BFD9F3774}" dt="2021-04-15T14:20:16.852" v="426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2FCCCD8A-74F6-A847-945D-DE8BFD9F3774}" dt="2021-04-15T14:20:06.051" v="420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2FCCCD8A-74F6-A847-945D-DE8BFD9F3774}" dt="2021-04-15T14:14:38.756" v="139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2FCCCD8A-74F6-A847-945D-DE8BFD9F3774}" dt="2021-04-15T14:14:38.756" v="139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2FCCCD8A-74F6-A847-945D-DE8BFD9F3774}" dt="2021-04-15T14:16:25.161" v="282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2FCCCD8A-74F6-A847-945D-DE8BFD9F3774}" dt="2021-04-15T14:16:25.161" v="282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2FCCCD8A-74F6-A847-945D-DE8BFD9F3774}" dt="2021-04-15T14:13:04.458" v="25" actId="2696"/>
        <pc:sldMkLst>
          <pc:docMk/>
          <pc:sldMk cId="3678700985" sldId="549"/>
        </pc:sldMkLst>
      </pc:sldChg>
      <pc:sldChg chg="del">
        <pc:chgData name="Khattab, Sherif" userId="c83b1e15-36f3-4f46-aceb-05aac24c545e" providerId="ADAL" clId="{2FCCCD8A-74F6-A847-945D-DE8BFD9F3774}" dt="2021-04-15T14:13:04.458" v="25" actId="2696"/>
        <pc:sldMkLst>
          <pc:docMk/>
          <pc:sldMk cId="1942274538" sldId="551"/>
        </pc:sldMkLst>
      </pc:sldChg>
      <pc:sldChg chg="modSp del mod modAnim">
        <pc:chgData name="Khattab, Sherif" userId="c83b1e15-36f3-4f46-aceb-05aac24c545e" providerId="ADAL" clId="{2FCCCD8A-74F6-A847-945D-DE8BFD9F3774}" dt="2021-04-15T14:20:19.089" v="427" actId="2696"/>
        <pc:sldMkLst>
          <pc:docMk/>
          <pc:sldMk cId="3666537090" sldId="552"/>
        </pc:sldMkLst>
        <pc:spChg chg="mod">
          <ac:chgData name="Khattab, Sherif" userId="c83b1e15-36f3-4f46-aceb-05aac24c545e" providerId="ADAL" clId="{2FCCCD8A-74F6-A847-945D-DE8BFD9F3774}" dt="2021-04-15T14:16:53.125" v="288" actId="20577"/>
          <ac:spMkLst>
            <pc:docMk/>
            <pc:sldMk cId="3666537090" sldId="552"/>
            <ac:spMk id="2" creationId="{4DEC1F74-C4B7-B841-97EB-0DD945302006}"/>
          </ac:spMkLst>
        </pc:spChg>
        <pc:spChg chg="mod">
          <ac:chgData name="Khattab, Sherif" userId="c83b1e15-36f3-4f46-aceb-05aac24c545e" providerId="ADAL" clId="{2FCCCD8A-74F6-A847-945D-DE8BFD9F3774}" dt="2021-04-15T14:16:39.552" v="286" actId="27636"/>
          <ac:spMkLst>
            <pc:docMk/>
            <pc:sldMk cId="3666537090" sldId="552"/>
            <ac:spMk id="3" creationId="{2D8EF771-FE90-3246-A150-5751A23FB9FE}"/>
          </ac:spMkLst>
        </pc:spChg>
      </pc:sldChg>
      <pc:sldChg chg="del">
        <pc:chgData name="Khattab, Sherif" userId="c83b1e15-36f3-4f46-aceb-05aac24c545e" providerId="ADAL" clId="{2FCCCD8A-74F6-A847-945D-DE8BFD9F3774}" dt="2021-04-15T14:12:59.706" v="24" actId="2696"/>
        <pc:sldMkLst>
          <pc:docMk/>
          <pc:sldMk cId="2169443836" sldId="553"/>
        </pc:sldMkLst>
      </pc:sldChg>
      <pc:sldChg chg="del">
        <pc:chgData name="Khattab, Sherif" userId="c83b1e15-36f3-4f46-aceb-05aac24c545e" providerId="ADAL" clId="{2FCCCD8A-74F6-A847-945D-DE8BFD9F3774}" dt="2021-04-15T14:12:59.706" v="24" actId="2696"/>
        <pc:sldMkLst>
          <pc:docMk/>
          <pc:sldMk cId="3577659516" sldId="554"/>
        </pc:sldMkLst>
      </pc:sldChg>
      <pc:sldChg chg="del">
        <pc:chgData name="Khattab, Sherif" userId="c83b1e15-36f3-4f46-aceb-05aac24c545e" providerId="ADAL" clId="{2FCCCD8A-74F6-A847-945D-DE8BFD9F3774}" dt="2021-04-15T14:12:59.706" v="24" actId="2696"/>
        <pc:sldMkLst>
          <pc:docMk/>
          <pc:sldMk cId="807322607" sldId="555"/>
        </pc:sldMkLst>
      </pc:sldChg>
      <pc:sldChg chg="del">
        <pc:chgData name="Khattab, Sherif" userId="c83b1e15-36f3-4f46-aceb-05aac24c545e" providerId="ADAL" clId="{2FCCCD8A-74F6-A847-945D-DE8BFD9F3774}" dt="2021-04-15T14:14:15.245" v="110" actId="2696"/>
        <pc:sldMkLst>
          <pc:docMk/>
          <pc:sldMk cId="3193974366" sldId="556"/>
        </pc:sldMkLst>
      </pc:sldChg>
      <pc:sldChg chg="del">
        <pc:chgData name="Khattab, Sherif" userId="c83b1e15-36f3-4f46-aceb-05aac24c545e" providerId="ADAL" clId="{2FCCCD8A-74F6-A847-945D-DE8BFD9F3774}" dt="2021-04-15T14:12:59.706" v="24" actId="2696"/>
        <pc:sldMkLst>
          <pc:docMk/>
          <pc:sldMk cId="3248997697" sldId="557"/>
        </pc:sldMkLst>
      </pc:sldChg>
    </pc:docChg>
  </pc:docChgLst>
  <pc:docChgLst>
    <pc:chgData name="Khattab, Sherif" userId="c83b1e15-36f3-4f46-aceb-05aac24c545e" providerId="ADAL" clId="{3BAA1DD4-E5ED-1742-9625-63FF07AF3918}"/>
    <pc:docChg chg="undo custSel addSld delSld modSld">
      <pc:chgData name="Khattab, Sherif" userId="c83b1e15-36f3-4f46-aceb-05aac24c545e" providerId="ADAL" clId="{3BAA1DD4-E5ED-1742-9625-63FF07AF3918}" dt="2021-03-30T14:15:09.538" v="724"/>
      <pc:docMkLst>
        <pc:docMk/>
      </pc:docMkLst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045172050" sldId="28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720210171" sldId="28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585906518" sldId="28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4215950957" sldId="28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110710663" sldId="292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290418159" sldId="29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219484641" sldId="309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594502056" sldId="31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154839364" sldId="311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957401858" sldId="312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84422094" sldId="313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100091038" sldId="314"/>
        </pc:sldMkLst>
      </pc:sldChg>
      <pc:sldChg chg="del">
        <pc:chgData name="Khattab, Sherif" userId="c83b1e15-36f3-4f46-aceb-05aac24c545e" providerId="ADAL" clId="{3BAA1DD4-E5ED-1742-9625-63FF07AF3918}" dt="2021-03-30T13:31:17.171" v="241" actId="2696"/>
        <pc:sldMkLst>
          <pc:docMk/>
          <pc:sldMk cId="3580558072" sldId="316"/>
        </pc:sldMkLst>
      </pc:sldChg>
      <pc:sldChg chg="del">
        <pc:chgData name="Khattab, Sherif" userId="c83b1e15-36f3-4f46-aceb-05aac24c545e" providerId="ADAL" clId="{3BAA1DD4-E5ED-1742-9625-63FF07AF3918}" dt="2021-03-30T13:31:18.829" v="242" actId="2696"/>
        <pc:sldMkLst>
          <pc:docMk/>
          <pc:sldMk cId="1900690377" sldId="317"/>
        </pc:sldMkLst>
      </pc:sldChg>
      <pc:sldChg chg="del">
        <pc:chgData name="Khattab, Sherif" userId="c83b1e15-36f3-4f46-aceb-05aac24c545e" providerId="ADAL" clId="{3BAA1DD4-E5ED-1742-9625-63FF07AF3918}" dt="2021-03-30T13:31:21.376" v="243" actId="2696"/>
        <pc:sldMkLst>
          <pc:docMk/>
          <pc:sldMk cId="852238868" sldId="31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254031112" sldId="41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870137101" sldId="42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670312813" sldId="421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428579007" sldId="422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613526993" sldId="42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544263778" sldId="424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34715571" sldId="425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532216384" sldId="42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316130764" sldId="42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77041622" sldId="42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886175264" sldId="42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39785599" sldId="43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431660730" sldId="43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417002093" sldId="434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5914909" sldId="435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005745473" sldId="43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382635928" sldId="43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3BAA1DD4-E5ED-1742-9625-63FF07AF3918}" dt="2021-03-30T13:33:05.879" v="245" actId="2696"/>
        <pc:sldMkLst>
          <pc:docMk/>
          <pc:sldMk cId="271414599" sldId="439"/>
        </pc:sldMkLst>
      </pc:sldChg>
      <pc:sldChg chg="add setBg">
        <pc:chgData name="Khattab, Sherif" userId="c83b1e15-36f3-4f46-aceb-05aac24c545e" providerId="ADAL" clId="{3BAA1DD4-E5ED-1742-9625-63FF07AF3918}" dt="2021-03-30T13:32:26.112" v="244"/>
        <pc:sldMkLst>
          <pc:docMk/>
          <pc:sldMk cId="678617935" sldId="44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709473859" sldId="441"/>
        </pc:sldMkLst>
      </pc:sldChg>
      <pc:sldChg chg="modSp">
        <pc:chgData name="Khattab, Sherif" userId="c83b1e15-36f3-4f46-aceb-05aac24c545e" providerId="ADAL" clId="{3BAA1DD4-E5ED-1742-9625-63FF07AF3918}" dt="2021-03-30T13:28:31.692" v="6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3BAA1DD4-E5ED-1742-9625-63FF07AF3918}" dt="2021-03-30T13:28:31.692" v="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3BAA1DD4-E5ED-1742-9625-63FF07AF3918}" dt="2021-03-30T14:14:42.866" v="717"/>
        <pc:sldMkLst>
          <pc:docMk/>
          <pc:sldMk cId="4202616107" sldId="500"/>
        </pc:sldMkLst>
        <pc:spChg chg="mod">
          <ac:chgData name="Khattab, Sherif" userId="c83b1e15-36f3-4f46-aceb-05aac24c545e" providerId="ADAL" clId="{3BAA1DD4-E5ED-1742-9625-63FF07AF3918}" dt="2021-03-30T13:53:04.131" v="686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3BAA1DD4-E5ED-1742-9625-63FF07AF3918}" dt="2021-03-30T13:30:54.527" v="239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3BAA1DD4-E5ED-1742-9625-63FF07AF3918}" dt="2021-03-30T13:30:54.527" v="239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3BAA1DD4-E5ED-1742-9625-63FF07AF3918}" dt="2021-03-30T13:30:36.637" v="205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3BAA1DD4-E5ED-1742-9625-63FF07AF3918}" dt="2021-03-30T13:30:36.637" v="205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3BAA1DD4-E5ED-1742-9625-63FF07AF3918}" dt="2021-03-30T14:14:57.401" v="722"/>
        <pc:sldMkLst>
          <pc:docMk/>
          <pc:sldMk cId="3106578269" sldId="548"/>
        </pc:sldMkLst>
        <pc:spChg chg="mod">
          <ac:chgData name="Khattab, Sherif" userId="c83b1e15-36f3-4f46-aceb-05aac24c545e" providerId="ADAL" clId="{3BAA1DD4-E5ED-1742-9625-63FF07AF3918}" dt="2021-03-30T14:14:46.626" v="718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Khattab, Sherif" userId="c83b1e15-36f3-4f46-aceb-05aac24c545e" providerId="ADAL" clId="{3BAA1DD4-E5ED-1742-9625-63FF07AF3918}" dt="2021-03-30T13:28:48.068" v="7" actId="2696"/>
        <pc:sldMkLst>
          <pc:docMk/>
          <pc:sldMk cId="41509261" sldId="54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678700985" sldId="549"/>
        </pc:sldMkLst>
      </pc:sldChg>
      <pc:sldChg chg="modSp new mod modAnim">
        <pc:chgData name="Khattab, Sherif" userId="c83b1e15-36f3-4f46-aceb-05aac24c545e" providerId="ADAL" clId="{3BAA1DD4-E5ED-1742-9625-63FF07AF3918}" dt="2021-03-30T14:15:09.538" v="724"/>
        <pc:sldMkLst>
          <pc:docMk/>
          <pc:sldMk cId="1744575395" sldId="550"/>
        </pc:sldMkLst>
        <pc:spChg chg="mod">
          <ac:chgData name="Khattab, Sherif" userId="c83b1e15-36f3-4f46-aceb-05aac24c545e" providerId="ADAL" clId="{3BAA1DD4-E5ED-1742-9625-63FF07AF3918}" dt="2021-03-30T13:53:43.408" v="713" actId="27636"/>
          <ac:spMkLst>
            <pc:docMk/>
            <pc:sldMk cId="1744575395" sldId="550"/>
            <ac:spMk id="3" creationId="{41978D07-6FF5-B341-B210-408EE01DBC4C}"/>
          </ac:spMkLst>
        </pc:spChg>
      </pc:sldChg>
      <pc:sldChg chg="del">
        <pc:chgData name="Khattab, Sherif" userId="c83b1e15-36f3-4f46-aceb-05aac24c545e" providerId="ADAL" clId="{3BAA1DD4-E5ED-1742-9625-63FF07AF3918}" dt="2021-03-30T13:28:48.068" v="7" actId="2696"/>
        <pc:sldMkLst>
          <pc:docMk/>
          <pc:sldMk cId="4136437328" sldId="550"/>
        </pc:sldMkLst>
      </pc:sldChg>
      <pc:sldChg chg="del">
        <pc:chgData name="Khattab, Sherif" userId="c83b1e15-36f3-4f46-aceb-05aac24c545e" providerId="ADAL" clId="{3BAA1DD4-E5ED-1742-9625-63FF07AF3918}" dt="2021-03-30T13:28:49.876" v="8" actId="2696"/>
        <pc:sldMkLst>
          <pc:docMk/>
          <pc:sldMk cId="1677266450" sldId="551"/>
        </pc:sldMkLst>
      </pc:sldChg>
      <pc:sldChg chg="del">
        <pc:chgData name="Khattab, Sherif" userId="c83b1e15-36f3-4f46-aceb-05aac24c545e" providerId="ADAL" clId="{3BAA1DD4-E5ED-1742-9625-63FF07AF3918}" dt="2021-03-30T13:28:50.426" v="9" actId="2696"/>
        <pc:sldMkLst>
          <pc:docMk/>
          <pc:sldMk cId="2358415282" sldId="552"/>
        </pc:sldMkLst>
      </pc:sldChg>
      <pc:sldChg chg="del">
        <pc:chgData name="Khattab, Sherif" userId="c83b1e15-36f3-4f46-aceb-05aac24c545e" providerId="ADAL" clId="{3BAA1DD4-E5ED-1742-9625-63FF07AF3918}" dt="2021-03-30T13:28:50.948" v="10" actId="2696"/>
        <pc:sldMkLst>
          <pc:docMk/>
          <pc:sldMk cId="2824507597" sldId="553"/>
        </pc:sldMkLst>
      </pc:sldChg>
      <pc:sldChg chg="del">
        <pc:chgData name="Khattab, Sherif" userId="c83b1e15-36f3-4f46-aceb-05aac24c545e" providerId="ADAL" clId="{3BAA1DD4-E5ED-1742-9625-63FF07AF3918}" dt="2021-03-30T13:28:51.381" v="11" actId="2696"/>
        <pc:sldMkLst>
          <pc:docMk/>
          <pc:sldMk cId="2802158369" sldId="554"/>
        </pc:sldMkLst>
      </pc:sldChg>
      <pc:sldChg chg="del">
        <pc:chgData name="Khattab, Sherif" userId="c83b1e15-36f3-4f46-aceb-05aac24c545e" providerId="ADAL" clId="{3BAA1DD4-E5ED-1742-9625-63FF07AF3918}" dt="2021-03-30T13:28:51.724" v="12" actId="2696"/>
        <pc:sldMkLst>
          <pc:docMk/>
          <pc:sldMk cId="1642479177" sldId="555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98043200" sldId="556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356128445" sldId="557"/>
        </pc:sldMkLst>
      </pc:sldChg>
    </pc:docChg>
  </pc:docChgLst>
  <pc:docChgLst>
    <pc:chgData name="Sherif Khattab" userId="c83b1e15-36f3-4f46-aceb-05aac24c545e" providerId="ADAL" clId="{68922303-928D-411F-A7C3-3BB84E857E8F}"/>
    <pc:docChg chg="undo redo custSel addSld delSld modSld">
      <pc:chgData name="Sherif Khattab" userId="c83b1e15-36f3-4f46-aceb-05aac24c545e" providerId="ADAL" clId="{68922303-928D-411F-A7C3-3BB84E857E8F}" dt="2021-02-25T15:58:51.005" v="494" actId="47"/>
      <pc:docMkLst>
        <pc:docMk/>
      </pc:docMkLst>
      <pc:sldChg chg="addSp delSp modSp mod">
        <pc:chgData name="Sherif Khattab" userId="c83b1e15-36f3-4f46-aceb-05aac24c545e" providerId="ADAL" clId="{68922303-928D-411F-A7C3-3BB84E857E8F}" dt="2021-02-25T15:50:22.136" v="299"/>
        <pc:sldMkLst>
          <pc:docMk/>
          <pc:sldMk cId="712558247" sldId="266"/>
        </pc:sldMkLst>
        <pc:grpChg chg="del 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6" creationId="{B2275FE3-3432-46EB-83C3-7FAB6F3E6F6C}"/>
          </ac:grpSpMkLst>
        </pc:grpChg>
        <pc:grpChg chg="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11" creationId="{B148CE91-B69A-499D-AD74-F7B7CC4B663F}"/>
          </ac:grpSpMkLst>
        </pc:grpChg>
        <pc:grpChg chg="mod">
          <ac:chgData name="Sherif Khattab" userId="c83b1e15-36f3-4f46-aceb-05aac24c545e" providerId="ADAL" clId="{68922303-928D-411F-A7C3-3BB84E857E8F}" dt="2021-02-25T15:50:07.362" v="281"/>
          <ac:grpSpMkLst>
            <pc:docMk/>
            <pc:sldMk cId="712558247" sldId="266"/>
            <ac:grpSpMk id="18" creationId="{3E4C0ABD-AA1F-4E7B-A0E6-B96518D12822}"/>
          </ac:grpSpMkLst>
        </pc:grpChg>
        <pc:grpChg chg="mod">
          <ac:chgData name="Sherif Khattab" userId="c83b1e15-36f3-4f46-aceb-05aac24c545e" providerId="ADAL" clId="{68922303-928D-411F-A7C3-3BB84E857E8F}" dt="2021-02-25T15:50:11.713" v="285"/>
          <ac:grpSpMkLst>
            <pc:docMk/>
            <pc:sldMk cId="712558247" sldId="266"/>
            <ac:grpSpMk id="22" creationId="{F13AFDD5-48C6-419E-9459-07EB37AA4EF7}"/>
          </ac:grpSpMkLst>
        </pc:grpChg>
        <pc:grpChg chg="mod">
          <ac:chgData name="Sherif Khattab" userId="c83b1e15-36f3-4f46-aceb-05aac24c545e" providerId="ADAL" clId="{68922303-928D-411F-A7C3-3BB84E857E8F}" dt="2021-02-25T15:50:15.628" v="292"/>
          <ac:grpSpMkLst>
            <pc:docMk/>
            <pc:sldMk cId="712558247" sldId="266"/>
            <ac:grpSpMk id="29" creationId="{7DC8434B-D47F-4F84-B0DB-2B81A5A51359}"/>
          </ac:grpSpMkLst>
        </pc:grpChg>
        <pc:grpChg chg="mod">
          <ac:chgData name="Sherif Khattab" userId="c83b1e15-36f3-4f46-aceb-05aac24c545e" providerId="ADAL" clId="{68922303-928D-411F-A7C3-3BB84E857E8F}" dt="2021-02-25T15:50:22.136" v="299"/>
          <ac:grpSpMkLst>
            <pc:docMk/>
            <pc:sldMk cId="712558247" sldId="266"/>
            <ac:grpSpMk id="36" creationId="{3822D740-4098-4DB6-A294-F75B40C1F670}"/>
          </ac:grpSpMkLst>
        </pc:grp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3" creationId="{45B1F85F-8E89-4156-B1A5-234A3071336E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5" creationId="{5181A8F8-B103-40BD-96C2-4BC1794F4714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7" creationId="{CD71A373-3B0C-47D2-9A2A-3E5BFFBC34C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8" creationId="{2D99F822-0788-4CD9-91D7-20727D952BE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9" creationId="{38062CBE-BC55-4844-A93C-1B15741A943D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10" creationId="{3FA39A50-EAD1-4B08-A3D8-402404496F9C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2" creationId="{3B71DC39-AADD-428C-B1B2-467A7020F1A7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3" creationId="{3BFE6415-7C9F-4619-8A51-E54757FB6015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4" creationId="{9F01A05D-ED32-4F7C-8412-31420535CC1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5" creationId="{E7A06600-726A-4642-99A3-1A87DD273DD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6" creationId="{ADEA8BF5-B8FB-45CF-899F-F7DCCD38BA43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7" creationId="{4239F05F-C6F4-451E-A595-62697A9F4594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19" creationId="{8061E5E0-0C6E-4F65-8DD1-6A48343D9D35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0" creationId="{3178B822-4B8D-4209-91F1-7472E0F99A11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1" creationId="{BD2077B3-2D83-45D7-8B6B-AE2683A36374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3" creationId="{6BB44C3A-74D6-49DD-8FB8-1AB242FC05C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4" creationId="{8253F759-0DAC-45AC-8B36-951912D7E5B1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5" creationId="{26D83465-2DDA-4407-BCE5-0B30242EA559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6" creationId="{7ADE09A1-B1F6-49FD-8513-AC79C729A55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7" creationId="{D67C35D0-A305-4D01-9CB5-5C9AC1871770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8" creationId="{C1133A13-E77D-4B96-B065-07F2E51EC21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0" creationId="{5A4C5E97-670D-42CC-89AA-B553445A3BF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1" creationId="{F4FD93B1-4877-4255-BC15-A962929EDC4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2" creationId="{F2D11DAF-A7A7-4DA1-89CE-9B9B380A1F60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3" creationId="{7293AC57-6ADE-4761-A1C7-48F8E319F887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4" creationId="{88713AFC-A746-44B8-9B74-817A8C8691E9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5" creationId="{40DE8186-37C1-40C2-B49C-D365CC108225}"/>
          </ac:inkMkLst>
        </pc:inkChg>
      </pc:sldChg>
      <pc:sldChg chg="modAnim">
        <pc:chgData name="Sherif Khattab" userId="c83b1e15-36f3-4f46-aceb-05aac24c545e" providerId="ADAL" clId="{68922303-928D-411F-A7C3-3BB84E857E8F}" dt="2021-02-25T15:49:15.537" v="262"/>
        <pc:sldMkLst>
          <pc:docMk/>
          <pc:sldMk cId="171235497" sldId="283"/>
        </pc:sldMkLst>
      </pc:sldChg>
      <pc:sldChg chg="modAnim">
        <pc:chgData name="Sherif Khattab" userId="c83b1e15-36f3-4f46-aceb-05aac24c545e" providerId="ADAL" clId="{68922303-928D-411F-A7C3-3BB84E857E8F}" dt="2021-02-25T15:49:24.265" v="264"/>
        <pc:sldMkLst>
          <pc:docMk/>
          <pc:sldMk cId="2099089282" sldId="284"/>
        </pc:sldMkLst>
      </pc:sldChg>
      <pc:sldChg chg="addSp delSp modSp mod">
        <pc:chgData name="Sherif Khattab" userId="c83b1e15-36f3-4f46-aceb-05aac24c545e" providerId="ADAL" clId="{68922303-928D-411F-A7C3-3BB84E857E8F}" dt="2021-02-25T15:34:27.027" v="88"/>
        <pc:sldMkLst>
          <pc:docMk/>
          <pc:sldMk cId="463012687" sldId="289"/>
        </pc:sldMkLst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3" creationId="{3F42026E-385F-48A6-8000-7D34E9DD210A}"/>
          </ac:spMkLst>
        </pc:spChg>
        <pc:grpChg chg="mod">
          <ac:chgData name="Sherif Khattab" userId="c83b1e15-36f3-4f46-aceb-05aac24c545e" providerId="ADAL" clId="{68922303-928D-411F-A7C3-3BB84E857E8F}" dt="2021-02-25T15:28:27.382" v="3"/>
          <ac:grpSpMkLst>
            <pc:docMk/>
            <pc:sldMk cId="463012687" sldId="289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28:39.933" v="6"/>
          <ac:grpSpMkLst>
            <pc:docMk/>
            <pc:sldMk cId="463012687" sldId="289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4:27.027" v="88"/>
          <ac:grpSpMkLst>
            <pc:docMk/>
            <pc:sldMk cId="463012687" sldId="289"/>
            <ac:grpSpMk id="19" creationId="{3F599FE0-19D3-4080-9F8E-438967F21A4A}"/>
          </ac:grpSpMkLst>
        </pc:grp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2" creationId="{95FC7BE5-961F-4782-84B2-7D2967B931A2}"/>
          </ac:inkMkLst>
        </pc:ink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4" creationId="{0A4622D2-040D-4D85-8CCD-ED32DF43489E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6" creationId="{5BF6C2E5-70C7-4DBE-9059-06FE36AD560F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7" creationId="{73FC8A87-0656-4326-AFFF-145FC3A58E78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0" creationId="{9F21670E-8AAB-4961-BC9B-9B238D6EF70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1" creationId="{8EC1AF88-E978-46F0-BFDA-4047148D6C1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2" creationId="{C1EAE497-178F-43E7-944B-14030608E455}"/>
          </ac:inkMkLst>
        </pc:inkChg>
      </pc:sldChg>
      <pc:sldChg chg="modAnim">
        <pc:chgData name="Sherif Khattab" userId="c83b1e15-36f3-4f46-aceb-05aac24c545e" providerId="ADAL" clId="{68922303-928D-411F-A7C3-3BB84E857E8F}" dt="2021-02-25T15:45:57.483" v="226"/>
        <pc:sldMkLst>
          <pc:docMk/>
          <pc:sldMk cId="442392580" sldId="290"/>
        </pc:sldMkLst>
      </pc:sldChg>
      <pc:sldChg chg="modAnim">
        <pc:chgData name="Sherif Khattab" userId="c83b1e15-36f3-4f46-aceb-05aac24c545e" providerId="ADAL" clId="{68922303-928D-411F-A7C3-3BB84E857E8F}" dt="2021-02-25T15:43:29.539" v="206"/>
        <pc:sldMkLst>
          <pc:docMk/>
          <pc:sldMk cId="574001865" sldId="464"/>
        </pc:sldMkLst>
      </pc:sldChg>
      <pc:sldChg chg="delSp modSp mod modAnim">
        <pc:chgData name="Sherif Khattab" userId="c83b1e15-36f3-4f46-aceb-05aac24c545e" providerId="ADAL" clId="{68922303-928D-411F-A7C3-3BB84E857E8F}" dt="2021-02-25T15:44:45.302" v="215" actId="478"/>
        <pc:sldMkLst>
          <pc:docMk/>
          <pc:sldMk cId="2156977365" sldId="465"/>
        </pc:sldMkLst>
        <pc:spChg chg="mod">
          <ac:chgData name="Sherif Khattab" userId="c83b1e15-36f3-4f46-aceb-05aac24c545e" providerId="ADAL" clId="{68922303-928D-411F-A7C3-3BB84E857E8F}" dt="2021-02-25T15:43:53.345" v="207" actId="113"/>
          <ac:spMkLst>
            <pc:docMk/>
            <pc:sldMk cId="2156977365" sldId="465"/>
            <ac:spMk id="23674" creationId="{4D76BCDC-27B9-4D4B-B937-8F5D4916D535}"/>
          </ac:spMkLst>
        </pc:spChg>
        <pc:spChg chg="del">
          <ac:chgData name="Sherif Khattab" userId="c83b1e15-36f3-4f46-aceb-05aac24c545e" providerId="ADAL" clId="{68922303-928D-411F-A7C3-3BB84E857E8F}" dt="2021-02-25T15:44:37.269" v="212" actId="478"/>
          <ac:spMkLst>
            <pc:docMk/>
            <pc:sldMk cId="2156977365" sldId="465"/>
            <ac:spMk id="23676" creationId="{355D98EB-B321-40F2-9AA1-DAA3A7A0AA61}"/>
          </ac:spMkLst>
        </pc:spChg>
        <pc:spChg chg="del">
          <ac:chgData name="Sherif Khattab" userId="c83b1e15-36f3-4f46-aceb-05aac24c545e" providerId="ADAL" clId="{68922303-928D-411F-A7C3-3BB84E857E8F}" dt="2021-02-25T15:44:45.302" v="215" actId="478"/>
          <ac:spMkLst>
            <pc:docMk/>
            <pc:sldMk cId="2156977365" sldId="465"/>
            <ac:spMk id="23677" creationId="{E18AD9C6-511C-489C-AEAA-D7EAC45A4AF5}"/>
          </ac:spMkLst>
        </pc:spChg>
        <pc:graphicFrameChg chg="del modGraphic">
          <ac:chgData name="Sherif Khattab" userId="c83b1e15-36f3-4f46-aceb-05aac24c545e" providerId="ADAL" clId="{68922303-928D-411F-A7C3-3BB84E857E8F}" dt="2021-02-25T15:44:42.397" v="214" actId="478"/>
          <ac:graphicFrameMkLst>
            <pc:docMk/>
            <pc:sldMk cId="2156977365" sldId="465"/>
            <ac:graphicFrameMk id="23669" creationId="{29723A6E-6397-40B3-A499-6EB6AFF1BED9}"/>
          </ac:graphicFrameMkLst>
        </pc:graphicFrameChg>
      </pc:sldChg>
      <pc:sldChg chg="delSp modSp modAnim">
        <pc:chgData name="Sherif Khattab" userId="c83b1e15-36f3-4f46-aceb-05aac24c545e" providerId="ADAL" clId="{68922303-928D-411F-A7C3-3BB84E857E8F}" dt="2021-02-25T15:47:50.471" v="245" actId="478"/>
        <pc:sldMkLst>
          <pc:docMk/>
          <pc:sldMk cId="1593910045" sldId="468"/>
        </pc:sldMkLst>
        <pc:spChg chg="mod">
          <ac:chgData name="Sherif Khattab" userId="c83b1e15-36f3-4f46-aceb-05aac24c545e" providerId="ADAL" clId="{68922303-928D-411F-A7C3-3BB84E857E8F}" dt="2021-02-25T15:47:16.790" v="236" actId="1076"/>
          <ac:spMkLst>
            <pc:docMk/>
            <pc:sldMk cId="1593910045" sldId="468"/>
            <ac:spMk id="28686" creationId="{2C086B6A-1ED8-40F5-BCAF-F33E78E16329}"/>
          </ac:spMkLst>
        </pc:spChg>
        <pc:spChg chg="mod">
          <ac:chgData name="Sherif Khattab" userId="c83b1e15-36f3-4f46-aceb-05aac24c545e" providerId="ADAL" clId="{68922303-928D-411F-A7C3-3BB84E857E8F}" dt="2021-02-25T15:47:39.205" v="239" actId="1076"/>
          <ac:spMkLst>
            <pc:docMk/>
            <pc:sldMk cId="1593910045" sldId="468"/>
            <ac:spMk id="28717" creationId="{65836439-78E8-4455-A276-A88D6A2179F8}"/>
          </ac:spMkLst>
        </pc:spChg>
        <pc:spChg chg="mod">
          <ac:chgData name="Sherif Khattab" userId="c83b1e15-36f3-4f46-aceb-05aac24c545e" providerId="ADAL" clId="{68922303-928D-411F-A7C3-3BB84E857E8F}" dt="2021-02-25T15:47:42.834" v="240" actId="1076"/>
          <ac:spMkLst>
            <pc:docMk/>
            <pc:sldMk cId="1593910045" sldId="468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0" creationId="{E8375A5B-8A59-40EF-B15B-CAC95158E2DA}"/>
          </ac:cxnSpMkLst>
        </pc:cxn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1" creationId="{99F1050E-A1AD-4284-B78C-21F78A3318E4}"/>
          </ac:cxnSpMkLst>
        </pc:cxnChg>
        <pc:cxnChg chg="del mod">
          <ac:chgData name="Sherif Khattab" userId="c83b1e15-36f3-4f46-aceb-05aac24c545e" providerId="ADAL" clId="{68922303-928D-411F-A7C3-3BB84E857E8F}" dt="2021-02-25T15:47:50.471" v="245" actId="478"/>
          <ac:cxnSpMkLst>
            <pc:docMk/>
            <pc:sldMk cId="1593910045" sldId="468"/>
            <ac:cxnSpMk id="28722" creationId="{83EC386E-60C3-4B0F-AAC6-1DEE298F26BA}"/>
          </ac:cxnSpMkLst>
        </pc:cxnChg>
        <pc:cxnChg chg="del mod">
          <ac:chgData name="Sherif Khattab" userId="c83b1e15-36f3-4f46-aceb-05aac24c545e" providerId="ADAL" clId="{68922303-928D-411F-A7C3-3BB84E857E8F}" dt="2021-02-25T15:47:48.251" v="244" actId="478"/>
          <ac:cxnSpMkLst>
            <pc:docMk/>
            <pc:sldMk cId="1593910045" sldId="468"/>
            <ac:cxnSpMk id="28723" creationId="{07636F23-6B5B-4D60-8ED6-4B0F8B48F859}"/>
          </ac:cxnSpMkLst>
        </pc:cxnChg>
        <pc:cxnChg chg="del mod">
          <ac:chgData name="Sherif Khattab" userId="c83b1e15-36f3-4f46-aceb-05aac24c545e" providerId="ADAL" clId="{68922303-928D-411F-A7C3-3BB84E857E8F}" dt="2021-02-25T15:47:45.903" v="242" actId="478"/>
          <ac:cxnSpMkLst>
            <pc:docMk/>
            <pc:sldMk cId="1593910045" sldId="468"/>
            <ac:cxnSpMk id="28724" creationId="{4CAC54C3-3E8E-4C56-A2F9-EC039220E56C}"/>
          </ac:cxnSpMkLst>
        </pc:cxnChg>
        <pc:cxnChg chg="del mod">
          <ac:chgData name="Sherif Khattab" userId="c83b1e15-36f3-4f46-aceb-05aac24c545e" providerId="ADAL" clId="{68922303-928D-411F-A7C3-3BB84E857E8F}" dt="2021-02-25T15:47:44.491" v="241" actId="478"/>
          <ac:cxnSpMkLst>
            <pc:docMk/>
            <pc:sldMk cId="1593910045" sldId="468"/>
            <ac:cxnSpMk id="28725" creationId="{3A105430-E387-4460-9D9D-5BAA4D979997}"/>
          </ac:cxnSpMkLst>
        </pc:cxnChg>
        <pc:cxnChg chg="del mod">
          <ac:chgData name="Sherif Khattab" userId="c83b1e15-36f3-4f46-aceb-05aac24c545e" providerId="ADAL" clId="{68922303-928D-411F-A7C3-3BB84E857E8F}" dt="2021-02-25T15:47:46.961" v="243" actId="478"/>
          <ac:cxnSpMkLst>
            <pc:docMk/>
            <pc:sldMk cId="1593910045" sldId="468"/>
            <ac:cxnSpMk id="28726" creationId="{4F6EA0F1-1245-4403-9078-8889A1086600}"/>
          </ac:cxnSpMkLst>
        </pc:cxnChg>
      </pc:sldChg>
      <pc:sldChg chg="del">
        <pc:chgData name="Sherif Khattab" userId="c83b1e15-36f3-4f46-aceb-05aac24c545e" providerId="ADAL" clId="{68922303-928D-411F-A7C3-3BB84E857E8F}" dt="2021-02-25T15:49:35.434" v="265" actId="47"/>
        <pc:sldMkLst>
          <pc:docMk/>
          <pc:sldMk cId="3388432277" sldId="471"/>
        </pc:sldMkLst>
      </pc:sldChg>
      <pc:sldChg chg="del">
        <pc:chgData name="Sherif Khattab" userId="c83b1e15-36f3-4f46-aceb-05aac24c545e" providerId="ADAL" clId="{68922303-928D-411F-A7C3-3BB84E857E8F}" dt="2021-02-25T15:49:36.184" v="266" actId="47"/>
        <pc:sldMkLst>
          <pc:docMk/>
          <pc:sldMk cId="3899682656" sldId="472"/>
        </pc:sldMkLst>
      </pc:sldChg>
      <pc:sldChg chg="addSp modSp">
        <pc:chgData name="Sherif Khattab" userId="c83b1e15-36f3-4f46-aceb-05aac24c545e" providerId="ADAL" clId="{68922303-928D-411F-A7C3-3BB84E857E8F}" dt="2021-02-25T15:53:21.449" v="347" actId="164"/>
        <pc:sldMkLst>
          <pc:docMk/>
          <pc:sldMk cId="1155444083" sldId="476"/>
        </pc:sldMkLst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2" creationId="{9EE1E519-72D4-4A5C-A1BC-54BDBE9173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3" creationId="{3B7F1674-4983-4D55-A5DC-4DBE4C058CC8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4" creationId="{C319B432-6CE9-44F7-AD7F-F6BAF0737CF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5" creationId="{1EC819C5-8F1C-4E16-9973-13633ED5FEE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6" creationId="{1B6064B4-EEC4-4DA7-A2DF-92FE5D1C04D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7" creationId="{F0EF7ECA-3328-4CFB-843C-F52CD92148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8" creationId="{8AAA5D01-E803-4C09-95A4-D40CBB2B149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9" creationId="{6190BFFE-790F-40EB-952D-D5E1DF83A8B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0" creationId="{ACF3477B-F811-4A16-87E6-008D17D1F87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1" creationId="{D3E61DC4-AF79-4373-AAB9-CFAC0867340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2" creationId="{F11E10CF-0CBC-4BF8-BF22-C1CC5D1C737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3" creationId="{07718FC3-F7E5-4F5C-8CAF-81AB285B186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4" creationId="{4469632C-E59E-4C1B-8D19-F3DC927FD95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5" creationId="{EF82CC15-A16C-43E2-8DC5-F44AE2F0EC0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6" creationId="{33203DA8-7A53-4509-9927-D0D973EADA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7" creationId="{F283CEB2-FFBD-4E4B-A9C0-AF413AAC18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8" creationId="{1C05A9C5-0D24-4874-8451-BF56F329B5FA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9" creationId="{2FAA3126-DE60-4E9A-8CFE-40F2918257EB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0" creationId="{EA45CBD1-7F7C-4F95-B72E-F0A2444464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1" creationId="{5968A63A-13F4-446D-9E71-A4EFD9374D55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2" creationId="{CA276496-CA0A-4D41-A212-F33AF61207D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3" creationId="{E5AF1205-5A8B-493B-94C6-922142D813A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4" creationId="{E7CEFAE6-4690-4846-967C-D7891367EB1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5" creationId="{5F37B972-1F09-4CA3-84B9-D3C9B64B543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6" creationId="{08E221BC-1DED-4B22-B5FD-669C52DB7B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7" creationId="{5A2C119C-97E3-492C-A4C7-C931FB930F52}"/>
          </ac:spMkLst>
        </pc:spChg>
        <pc:grpChg chg="add mod">
          <ac:chgData name="Sherif Khattab" userId="c83b1e15-36f3-4f46-aceb-05aac24c545e" providerId="ADAL" clId="{68922303-928D-411F-A7C3-3BB84E857E8F}" dt="2021-02-25T15:53:21.449" v="347" actId="164"/>
          <ac:grpSpMkLst>
            <pc:docMk/>
            <pc:sldMk cId="1155444083" sldId="476"/>
            <ac:grpSpMk id="2" creationId="{D7D38671-CD43-4DAF-A576-A40F174F994B}"/>
          </ac:grpSpMkLst>
        </pc:grpChg>
      </pc:sldChg>
      <pc:sldChg chg="addSp delSp modSp mod modAnim">
        <pc:chgData name="Sherif Khattab" userId="c83b1e15-36f3-4f46-aceb-05aac24c545e" providerId="ADAL" clId="{68922303-928D-411F-A7C3-3BB84E857E8F}" dt="2021-02-25T15:53:50.186" v="360" actId="1076"/>
        <pc:sldMkLst>
          <pc:docMk/>
          <pc:sldMk cId="2699784146" sldId="477"/>
        </pc:sldMkLst>
        <pc:spChg chg="add del mod">
          <ac:chgData name="Sherif Khattab" userId="c83b1e15-36f3-4f46-aceb-05aac24c545e" providerId="ADAL" clId="{68922303-928D-411F-A7C3-3BB84E857E8F}" dt="2021-02-25T15:53:04.471" v="346" actId="478"/>
          <ac:spMkLst>
            <pc:docMk/>
            <pc:sldMk cId="2699784146" sldId="477"/>
            <ac:spMk id="46" creationId="{FEBB95A3-DDA4-46B6-98CF-B2B46D508DD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7" creationId="{70478B86-BE7A-4828-91E3-1CFE5358E74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8" creationId="{2CF631FF-A8AA-4A03-8283-182B574ED19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9" creationId="{F74A2888-3D85-47E2-B7D3-8473C2D9423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0" creationId="{EBDB909D-0417-4FC9-BD5E-EE7408BE5A8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1" creationId="{EB43FF9E-708E-4007-A741-6556D00C99F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2" creationId="{602FFF44-E1A7-4F08-947C-FCEDB44B1573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3" creationId="{715B2B2F-4EE5-469D-9CF4-FAD8B81B2D8A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4" creationId="{A5F8627F-EC55-4728-8A90-2F3DC497146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5" creationId="{C609B494-ABD1-49AF-BF4D-8838EA5B25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6" creationId="{7D889010-B299-466D-82B4-177C24431B7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7" creationId="{042AE578-9853-41C1-9FEE-2BDC954750B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8" creationId="{3F05F2F3-9971-434B-933D-3540CC1FA7B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9" creationId="{3628C920-6348-4060-A082-303D78D4ECE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0" creationId="{FCF1BB4B-3271-40FE-8A7A-56EA02CA649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1" creationId="{97DD194B-BADF-47D0-A7BB-101BA9FDCC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2" creationId="{66FE219A-452F-437D-A047-CFA1EDAE2E6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3" creationId="{6EA06320-50FB-478D-BBAF-E714A581E7B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4" creationId="{B3A86F32-A86E-4B09-9488-0B074923A44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5" creationId="{424C984F-1DC3-41CA-9F3A-926FBB8C73C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6" creationId="{5F590AB0-3600-4B82-B3AE-A641C997615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7" creationId="{41E7CC6C-2857-4C8A-9198-ECD1F085B750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8" creationId="{135582FE-2245-4240-8C43-586AD6A3986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9" creationId="{BCE5CEED-A5E9-4C70-9BFF-5129642DDBE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0" creationId="{2A4F9820-B9F2-4947-8565-F69BCCB719C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1" creationId="{86D67011-A301-4B85-9A0E-9BFF2444E0E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2" creationId="{11BB157E-C005-420B-BC93-6F14A2B09F81}"/>
          </ac:spMkLst>
        </pc:spChg>
        <pc:grpChg chg="del 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6" creationId="{0B376B8D-39C1-4A22-92CC-C6DBBE92EAE0}"/>
          </ac:grpSpMkLst>
        </pc:grpChg>
        <pc:grpChg chg="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11" creationId="{71F90F41-E169-4459-BFD6-31D4484907B1}"/>
          </ac:grpSpMkLst>
        </pc:grpChg>
        <pc:grpChg chg="mod">
          <ac:chgData name="Sherif Khattab" userId="c83b1e15-36f3-4f46-aceb-05aac24c545e" providerId="ADAL" clId="{68922303-928D-411F-A7C3-3BB84E857E8F}" dt="2021-02-25T15:51:47.831" v="314"/>
          <ac:grpSpMkLst>
            <pc:docMk/>
            <pc:sldMk cId="2699784146" sldId="477"/>
            <ac:grpSpMk id="17" creationId="{72855525-F083-4FAD-A3E5-80E2943332C5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3" creationId="{9DFC7C7B-4DA5-48A1-8D62-EA4E49F379B6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6" creationId="{06672422-823E-40F4-BF94-94E55D15C274}"/>
          </ac:grpSpMkLst>
        </pc:grpChg>
        <pc:grpChg chg="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32" creationId="{EDDC31E5-2494-4323-8E16-7D7B56C61631}"/>
          </ac:grpSpMkLst>
        </pc:grpChg>
        <pc:grpChg chg="del 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35" creationId="{0BD41DD2-D3A9-4174-BFC2-6FDDDFFA5633}"/>
          </ac:grpSpMkLst>
        </pc:grpChg>
        <pc:grpChg chg="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42" creationId="{5107D812-A225-4FBA-AC51-6DC66E026A44}"/>
          </ac:grpSpMkLst>
        </pc:grpChg>
        <pc:grpChg chg="add mod">
          <ac:chgData name="Sherif Khattab" userId="c83b1e15-36f3-4f46-aceb-05aac24c545e" providerId="ADAL" clId="{68922303-928D-411F-A7C3-3BB84E857E8F}" dt="2021-02-25T15:53:50.186" v="360" actId="1076"/>
          <ac:grpSpMkLst>
            <pc:docMk/>
            <pc:sldMk cId="2699784146" sldId="477"/>
            <ac:grpSpMk id="43" creationId="{F4D65B6A-CC20-443F-96DB-2A17C149AE19}"/>
          </ac:grpSpMkLst>
        </pc:grpChg>
        <pc:graphicFrameChg chg="del mod">
          <ac:chgData name="Sherif Khattab" userId="c83b1e15-36f3-4f46-aceb-05aac24c545e" providerId="ADAL" clId="{68922303-928D-411F-A7C3-3BB84E857E8F}" dt="2021-02-25T15:52:23.321" v="340" actId="478"/>
          <ac:graphicFrameMkLst>
            <pc:docMk/>
            <pc:sldMk cId="2699784146" sldId="477"/>
            <ac:graphicFrameMk id="16387" creationId="{AF2F8ED8-16A1-4F89-BDB6-8C2730B36B52}"/>
          </ac:graphicFrameMkLst>
        </pc:graphicFrame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3" creationId="{B7F64E05-0DD5-42F1-8308-9DD6318F18F6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5" creationId="{1DB42B41-D6D5-4610-94BD-A3DA69D641F7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7" creationId="{DFCAF876-FE82-47DC-874E-7AE58B24ADF4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8" creationId="{8EF62B12-FACB-46BD-A507-0E84C2377D80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9" creationId="{A29A46CF-60CF-4733-BE6A-B618605D9BE5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10" creationId="{C4976F4B-818A-4BDE-BE5C-487E2E92A1C1}"/>
          </ac:inkMkLst>
        </pc:inkChg>
        <pc:inkChg chg="add">
          <ac:chgData name="Sherif Khattab" userId="c83b1e15-36f3-4f46-aceb-05aac24c545e" providerId="ADAL" clId="{68922303-928D-411F-A7C3-3BB84E857E8F}" dt="2021-02-25T15:51:41.781" v="309" actId="9405"/>
          <ac:inkMkLst>
            <pc:docMk/>
            <pc:sldMk cId="2699784146" sldId="477"/>
            <ac:inkMk id="12" creationId="{9CF30C49-5B1D-4C2A-89B6-81E6D6EF44F3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3" creationId="{27E7B734-C597-4C13-AC40-B1BC846D69CE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4" creationId="{07CAF6FB-C295-4352-B3D0-746A05B9F166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5" creationId="{885DD685-F52A-42A7-9421-B14597CACF91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6" creationId="{745D2CB5-7D13-4C39-B415-5FF1CD8C761C}"/>
          </ac:inkMkLst>
        </pc:inkChg>
        <pc:inkChg chg="add">
          <ac:chgData name="Sherif Khattab" userId="c83b1e15-36f3-4f46-aceb-05aac24c545e" providerId="ADAL" clId="{68922303-928D-411F-A7C3-3BB84E857E8F}" dt="2021-02-25T15:51:51.841" v="315" actId="9405"/>
          <ac:inkMkLst>
            <pc:docMk/>
            <pc:sldMk cId="2699784146" sldId="477"/>
            <ac:inkMk id="18" creationId="{03403C92-9415-425C-80D8-8C7E9291E68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19" creationId="{53E987EF-CA3A-450E-ACA1-B0F473CA1C8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0" creationId="{B421E85A-94BB-4896-98A7-5134656A49AB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1" creationId="{D24E7870-5FDB-4BE7-8E05-A878F99C39A0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2" creationId="{885F647D-3D63-4521-9FB9-77B1B64B1D1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4" creationId="{EB541233-B202-4EC6-9AD5-E84FDFC9405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5" creationId="{FDC6E810-571B-4FDB-8A93-DA99CCE792DE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7" creationId="{614925D2-61B6-404E-9FA9-627795B5CD23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8" creationId="{C1D2FC67-A4B2-468A-91AD-21BAA4D84002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9" creationId="{2D7F5A03-DBF2-4B8D-8AEF-2FBB4CA350D7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0" creationId="{3B1BA86E-9E34-455D-AC91-9953667DA12F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1" creationId="{2862AF67-0F20-400A-8B95-11AADF02148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3" creationId="{318C6BD6-5BFE-40C2-AA37-F33E5AC4549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4" creationId="{A68EBAE3-E0DF-4C87-AC31-D6B8701E880A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6" creationId="{A55072EF-0F07-4734-A92C-11E7792EBF6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7" creationId="{05A69555-CE01-4DBF-8CE1-4EEF6A2CA017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8" creationId="{80595075-3579-40EF-8BC9-CAD4B1664F21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9" creationId="{76F849FB-8C41-4F33-A4DD-FF6780D5C4DD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0" creationId="{D4DF972F-996C-4C48-BEFF-6907AC460FC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1" creationId="{2754820E-D6E4-480F-AB32-235446ACDE70}"/>
          </ac:inkMkLst>
        </pc:inkChg>
      </pc:sldChg>
      <pc:sldChg chg="modAnim">
        <pc:chgData name="Sherif Khattab" userId="c83b1e15-36f3-4f46-aceb-05aac24c545e" providerId="ADAL" clId="{68922303-928D-411F-A7C3-3BB84E857E8F}" dt="2021-02-25T15:54:06.397" v="362"/>
        <pc:sldMkLst>
          <pc:docMk/>
          <pc:sldMk cId="3905532786" sldId="478"/>
        </pc:sldMkLst>
      </pc:sldChg>
      <pc:sldChg chg="addSp delSp modSp mod addAnim delAnim modAnim">
        <pc:chgData name="Sherif Khattab" userId="c83b1e15-36f3-4f46-aceb-05aac24c545e" providerId="ADAL" clId="{68922303-928D-411F-A7C3-3BB84E857E8F}" dt="2021-02-25T15:58:40.842" v="493"/>
        <pc:sldMkLst>
          <pc:docMk/>
          <pc:sldMk cId="1298367991" sldId="479"/>
        </pc:sldMkLst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8" creationId="{D61BC132-6704-4FDB-B1EF-B1BB5543999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9" creationId="{C7CDAE72-AB53-4D76-8E4E-C39A085D77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0" creationId="{DD1F3A50-8937-4E08-9046-9778A13964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1" creationId="{16BA2277-2C3E-4A48-91D7-A755308F5BB4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2" creationId="{A762E872-6810-4047-AF71-2641872A546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3" creationId="{26F2AFF5-C931-479B-A97E-F699A5EE0CA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4" creationId="{29DC298E-CEC7-44E1-80E1-60460FA7B3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5" creationId="{8C5BB51E-B933-4170-8A15-343598863806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6" creationId="{140FAE73-9833-44ED-B1A9-6DFDF053181E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7" creationId="{52FD708D-692F-46E0-AFA4-9283B88F5B3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8" creationId="{23465CCE-845E-4C81-89C4-A0B4FA2FA862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9" creationId="{1A39EA78-44BA-4064-A9DC-588F6C93F93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0" creationId="{6B49252F-AEA8-4CAB-B8B9-F4A58353498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1" creationId="{0A3606E0-A7A0-4528-B768-CF0E388075D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2" creationId="{7003A0A4-2840-4C56-B423-6940C0EFC9C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3" creationId="{E914FAE9-104B-4321-8F24-42FD39EECB8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4" creationId="{0C48EDB9-4C5D-4F93-A81B-F7BD1514260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5" creationId="{1EE05DCD-2017-4642-9333-70639115BB4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6" creationId="{02D427FF-E4EC-41FD-9049-95514A774C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7" creationId="{717273D5-4F19-4CCB-B273-42746FFB499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8" creationId="{17E23F76-96C6-43EB-9F5F-EBB5C0B04B8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9" creationId="{897B350D-CB83-4FF8-9D62-0C534A43538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0" creationId="{11F6D6FB-504D-4A4D-962F-AB7E472F80D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1" creationId="{D26291BD-B4A3-4669-8D2E-EDBC1CC4FCA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2" creationId="{94058467-E8B9-4BA4-8BB6-DE3C50D0A71D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3" creationId="{13FDFF38-D610-4389-B8CA-880BE84E49FA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71" creationId="{524DAFAD-04B6-4F41-98EC-F147BE29FC04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09" creationId="{C8226B59-9633-4F25-A2FE-D03CC0BC549F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35" creationId="{B118B9EB-7EF3-4BD6-B5C8-19D37DCD0F50}"/>
          </ac:spMkLst>
        </pc:spChg>
        <pc:grpChg chg="add mod">
          <ac:chgData name="Sherif Khattab" userId="c83b1e15-36f3-4f46-aceb-05aac24c545e" providerId="ADAL" clId="{68922303-928D-411F-A7C3-3BB84E857E8F}" dt="2021-02-25T15:55:43.720" v="405" actId="1076"/>
          <ac:grpSpMkLst>
            <pc:docMk/>
            <pc:sldMk cId="1298367991" sldId="479"/>
            <ac:grpSpMk id="7" creationId="{C531F251-E222-44F4-8DA4-AB867AEF8EF8}"/>
          </ac:grpSpMkLst>
        </pc:grpChg>
        <pc:grpChg chg="del mod">
          <ac:chgData name="Sherif Khattab" userId="c83b1e15-36f3-4f46-aceb-05aac24c545e" providerId="ADAL" clId="{68922303-928D-411F-A7C3-3BB84E857E8F}" dt="2021-02-25T15:54:37.700" v="373"/>
          <ac:grpSpMkLst>
            <pc:docMk/>
            <pc:sldMk cId="1298367991" sldId="479"/>
            <ac:grpSpMk id="34" creationId="{FD759F7E-FBCA-4A87-8D46-5BA0472855E5}"/>
          </ac:grpSpMkLst>
        </pc:grpChg>
        <pc:grpChg chg="del mod">
          <ac:chgData name="Sherif Khattab" userId="c83b1e15-36f3-4f46-aceb-05aac24c545e" providerId="ADAL" clId="{68922303-928D-411F-A7C3-3BB84E857E8F}" dt="2021-02-25T15:54:45.629" v="379"/>
          <ac:grpSpMkLst>
            <pc:docMk/>
            <pc:sldMk cId="1298367991" sldId="479"/>
            <ac:grpSpMk id="39" creationId="{8884DC94-EC0A-49D8-8BC3-5BA284597E2C}"/>
          </ac:grpSpMkLst>
        </pc:grpChg>
        <pc:grpChg chg="del mod">
          <ac:chgData name="Sherif Khattab" userId="c83b1e15-36f3-4f46-aceb-05aac24c545e" providerId="ADAL" clId="{68922303-928D-411F-A7C3-3BB84E857E8F}" dt="2021-02-25T15:54:52.951" v="386"/>
          <ac:grpSpMkLst>
            <pc:docMk/>
            <pc:sldMk cId="1298367991" sldId="479"/>
            <ac:grpSpMk id="45" creationId="{BB8117D2-1C32-4404-B40E-166A284F3797}"/>
          </ac:grpSpMkLst>
        </pc:grpChg>
        <pc:grpChg chg="del mod">
          <ac:chgData name="Sherif Khattab" userId="c83b1e15-36f3-4f46-aceb-05aac24c545e" providerId="ADAL" clId="{68922303-928D-411F-A7C3-3BB84E857E8F}" dt="2021-02-25T15:55:00.040" v="391"/>
          <ac:grpSpMkLst>
            <pc:docMk/>
            <pc:sldMk cId="1298367991" sldId="479"/>
            <ac:grpSpMk id="52" creationId="{908157AB-8EE1-4DF0-AC20-4B7C15EAF312}"/>
          </ac:grpSpMkLst>
        </pc:grpChg>
        <pc:grpChg chg="add del mod">
          <ac:chgData name="Sherif Khattab" userId="c83b1e15-36f3-4f46-aceb-05aac24c545e" providerId="ADAL" clId="{68922303-928D-411F-A7C3-3BB84E857E8F}" dt="2021-02-25T15:57:51.172" v="447" actId="478"/>
          <ac:grpSpMkLst>
            <pc:docMk/>
            <pc:sldMk cId="1298367991" sldId="479"/>
            <ac:grpSpMk id="57" creationId="{0DF247D0-2626-4303-8859-B0EB2FAAAD95}"/>
          </ac:grpSpMkLst>
        </pc:grpChg>
        <pc:grpChg chg="add del mod">
          <ac:chgData name="Sherif Khattab" userId="c83b1e15-36f3-4f46-aceb-05aac24c545e" providerId="ADAL" clId="{68922303-928D-411F-A7C3-3BB84E857E8F}" dt="2021-02-25T15:57:51.815" v="449" actId="478"/>
          <ac:grpSpMkLst>
            <pc:docMk/>
            <pc:sldMk cId="1298367991" sldId="479"/>
            <ac:grpSpMk id="60" creationId="{6707E280-D028-4759-B232-0EB84D4D5829}"/>
          </ac:grpSpMkLst>
        </pc:grpChg>
        <pc:grpChg chg="add del mod">
          <ac:chgData name="Sherif Khattab" userId="c83b1e15-36f3-4f46-aceb-05aac24c545e" providerId="ADAL" clId="{68922303-928D-411F-A7C3-3BB84E857E8F}" dt="2021-02-25T15:57:51.426" v="448" actId="478"/>
          <ac:grpSpMkLst>
            <pc:docMk/>
            <pc:sldMk cId="1298367991" sldId="479"/>
            <ac:grpSpMk id="18439" creationId="{C5E5857F-ECB7-4147-B72E-7DD1118AF209}"/>
          </ac:grpSpMkLst>
        </pc:grpChg>
        <pc:grpChg chg="add del mod">
          <ac:chgData name="Sherif Khattab" userId="c83b1e15-36f3-4f46-aceb-05aac24c545e" providerId="ADAL" clId="{68922303-928D-411F-A7C3-3BB84E857E8F}" dt="2021-02-25T15:57:53.780" v="459"/>
          <ac:grpSpMkLst>
            <pc:docMk/>
            <pc:sldMk cId="1298367991" sldId="479"/>
            <ac:grpSpMk id="18446" creationId="{AE463B91-694F-400B-B235-4DE99B09CD17}"/>
          </ac:grpSpMkLst>
        </pc:grpChg>
        <pc:grpChg chg="add del 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49" creationId="{78D08A37-5F23-4F25-9EA5-0DF0792A24CC}"/>
          </ac:grpSpMkLst>
        </pc:grpChg>
        <pc:grpChg chg="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53" creationId="{02766C6C-2C98-4CD8-9B4E-69FEB1C4DA67}"/>
          </ac:grpSpMkLst>
        </pc:grpChg>
        <pc:grpChg chg="mod">
          <ac:chgData name="Sherif Khattab" userId="c83b1e15-36f3-4f46-aceb-05aac24c545e" providerId="ADAL" clId="{68922303-928D-411F-A7C3-3BB84E857E8F}" dt="2021-02-25T15:58:06.260" v="477"/>
          <ac:grpSpMkLst>
            <pc:docMk/>
            <pc:sldMk cId="1298367991" sldId="479"/>
            <ac:grpSpMk id="18467" creationId="{B0748EFE-2E42-4BB1-B9FB-5ADCCA0C1DEF}"/>
          </ac:grpSpMkLst>
        </pc:grpChg>
        <pc:grpChg chg="del 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71" creationId="{4BB613DF-D616-4D1F-B6B2-9EAD2239FD81}"/>
          </ac:grpSpMkLst>
        </pc:grpChg>
        <pc:grpChg chg="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80" creationId="{755B2D74-C153-4778-B82F-B2999E31ED00}"/>
          </ac:grpSpMkLst>
        </pc:grpChg>
        <pc:graphicFrameChg chg="del mod">
          <ac:chgData name="Sherif Khattab" userId="c83b1e15-36f3-4f46-aceb-05aac24c545e" providerId="ADAL" clId="{68922303-928D-411F-A7C3-3BB84E857E8F}" dt="2021-02-25T15:55:38.093" v="404" actId="478"/>
          <ac:graphicFrameMkLst>
            <pc:docMk/>
            <pc:sldMk cId="1298367991" sldId="479"/>
            <ac:graphicFrameMk id="18435" creationId="{E649380A-CE1F-4021-A060-3DE112829840}"/>
          </ac:graphicFrameMkLst>
        </pc:graphicFrame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" creationId="{6D158377-7B9B-4AD9-92E1-A74211609E5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" creationId="{13E03E3D-3998-47FB-83A3-54B27A446E8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6" creationId="{A000D121-B146-48A3-88D0-224F6E169328}"/>
          </ac:inkMkLst>
        </pc:inkChg>
        <pc:inkChg chg="add mod topLvl">
          <ac:chgData name="Sherif Khattab" userId="c83b1e15-36f3-4f46-aceb-05aac24c545e" providerId="ADAL" clId="{68922303-928D-411F-A7C3-3BB84E857E8F}" dt="2021-02-25T15:56:38.729" v="408" actId="34122"/>
          <ac:inkMkLst>
            <pc:docMk/>
            <pc:sldMk cId="1298367991" sldId="479"/>
            <ac:inkMk id="35" creationId="{2B59972C-2A8F-4423-BB09-46253C28E4E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6" creationId="{0C270FDC-B62F-403B-99FE-63A365C60C9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7" creationId="{331B95B2-734F-412B-86C5-C481E40E94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8" creationId="{8A81C683-DBC7-4624-80FE-EDF04879A4F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0" creationId="{075600B7-D8CD-4483-A377-1D8E962D5D10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1" creationId="{568CA73B-963E-4C6D-8487-D1D145FBFA6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2" creationId="{199B56FD-6CBB-4F9D-A75D-1582A1E03FA6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3" creationId="{B2C0614F-E153-4723-9A71-DE186FB05214}"/>
          </ac:inkMkLst>
        </pc:inkChg>
        <pc:inkChg chg="add del mod topLvl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4" creationId="{BD76B29B-41B4-46C2-87A3-E6BFEBA6ACD3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6" creationId="{F9288241-2527-4843-957B-ECD1D425BA97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7" creationId="{7A4EA537-A6BD-4FF2-BD2F-C8D02EAB7B01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8" creationId="{90D12393-DEB7-4884-91FB-B3BD58F5FBC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9" creationId="{CD967B39-AE00-4D72-8067-D90884EED3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0" creationId="{0E29A92B-C51F-4785-AADE-5B0B79FD8B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1" creationId="{779D9130-3262-4DEF-B1A4-28DF5DA8A5FE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3" creationId="{92AA2EEB-3CDD-48D1-A043-C7E56747B7B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4" creationId="{54C9833E-5199-46D3-8284-1A6A1FAF72AF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5" creationId="{832AEE2A-99B4-4FC9-925D-FDA8F64217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6" creationId="{02C6D373-8291-42A6-842D-96C21DEE7D2F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8" creationId="{CC81F665-DA3A-4B97-8AEE-F0BEBA86C43C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9" creationId="{777F29CF-DE9D-4273-957E-D3B6AF6230B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1" creationId="{104CFC78-A710-4FB4-87F3-1AEC300DD153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2" creationId="{C73081E3-B37F-41F7-BC59-CEC4323F1CC2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3" creationId="{3664BB81-4CD2-4348-89CB-18E90890933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2" creationId="{7220F253-DE72-48D5-8A7B-DB49F595BB78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6" creationId="{306384ED-BBEF-4385-9184-EE75C1AC0144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7" creationId="{6E62B13B-88F5-4A5F-892C-830056750221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8" creationId="{8D1F1781-33A4-4E90-B594-88AB355F21B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0" creationId="{575BC59A-A256-4028-8E92-6E6C05B94B3B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1" creationId="{4CAD02D7-143D-46CF-AF8E-A0AFD0A18BB9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2" creationId="{8CB58FCF-C76D-45C2-B370-A86F32E5258D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3" creationId="{59443C6B-27ED-4A70-BA8C-3661E2F2F820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4" creationId="{7C8C0CDD-5FEE-4567-BBD5-97E090E4FC6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5" creationId="{03E86C08-9B59-4EE7-A3C3-4755D66A7B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7" creationId="{72EBCF5A-647C-471A-95CD-ABB23CD8E638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8" creationId="{6AF62A84-9BD1-461E-AF45-9F7E049CBE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0" creationId="{273FE0CF-1CC0-404D-88CF-302F00A81F9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1" creationId="{DCE68424-748D-4AE7-A6EB-F608A523E0C2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2" creationId="{9F1C6A05-4265-410C-AD9A-19A8807C1ABF}"/>
          </ac:inkMkLst>
        </pc:inkChg>
        <pc:inkChg chg="add del">
          <ac:chgData name="Sherif Khattab" userId="c83b1e15-36f3-4f46-aceb-05aac24c545e" providerId="ADAL" clId="{68922303-928D-411F-A7C3-3BB84E857E8F}" dt="2021-02-25T15:57:55.014" v="464" actId="9405"/>
          <ac:inkMkLst>
            <pc:docMk/>
            <pc:sldMk cId="1298367991" sldId="479"/>
            <ac:inkMk id="18454" creationId="{E8E3E202-DB25-40EF-BE73-FADCD755FED4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5" creationId="{0F6974C9-1818-435E-931D-6FD818010EB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6" creationId="{193D5C91-0611-4108-A85E-08BB1888AD5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7" creationId="{C9A788CA-57EE-4307-BECE-0FE3B22B4788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8" creationId="{EE27702C-3F76-4FF0-984A-4006C2E5B2BF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9" creationId="{6F29652A-72D2-4E1A-890F-F26A01C7993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0" creationId="{ABF8B982-FB1F-4754-AD7E-4BC30F3861A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1" creationId="{0BE2E413-25E2-4CB8-9CA1-42CF8F1F30F6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2" creationId="{AE90A567-A368-42A6-B4B4-0EBB2F329DDA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3" creationId="{4218EBAE-EFC7-43C3-88C9-3C3CDCFE160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4" creationId="{9E3A5BFE-0852-4D19-94B7-7AC670826CF3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5" creationId="{DB0151E0-B595-46E3-A3A2-979C7F164A5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6" creationId="{B3AE26BA-0681-47B4-9F57-DCBE943AD35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8" creationId="{2664B0AF-A42B-49DA-A110-66A114F8E99F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9" creationId="{6D43DED0-212C-4B27-84C1-3A14AABCB31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0" creationId="{17662319-2B1E-4741-98B2-F705C958F824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2" creationId="{B00CE080-968C-46B9-A76F-D697ADF769CB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3" creationId="{44B0C968-4596-4A44-A74F-CE77FA0B6A6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4" creationId="{B5BB2221-B377-4A1D-8711-0DEC2ADBF41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5" creationId="{67AA70A7-C34E-4BBC-9CE4-7A1F59230D8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6" creationId="{685F3C27-513D-4757-8A59-41018064445A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7" creationId="{5F9474BF-FDF8-4C5A-9BA1-2CD668ABF64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8" creationId="{A6281505-FA1F-4514-9147-C09673F2F5D6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9" creationId="{DA492B8C-ADF4-461F-AC24-C6962A6E03E8}"/>
          </ac:inkMkLst>
        </pc:inkChg>
        <pc:cxnChg chg="add del mod">
          <ac:chgData name="Sherif Khattab" userId="c83b1e15-36f3-4f46-aceb-05aac24c545e" providerId="ADAL" clId="{68922303-928D-411F-A7C3-3BB84E857E8F}" dt="2021-02-25T15:56:40.759" v="409" actId="34122"/>
          <ac:cxnSpMkLst>
            <pc:docMk/>
            <pc:sldMk cId="1298367991" sldId="479"/>
            <ac:cxnSpMk id="141" creationId="{D22756FE-B8DE-46F6-B722-8EC13253C9E5}"/>
          </ac:cxnSpMkLst>
        </pc:cxnChg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35438083" sldId="48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057102088" sldId="48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447634280" sldId="48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53139649" sldId="48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25073586" sldId="485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383821824" sldId="486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452566324" sldId="487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944056640" sldId="488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287903914" sldId="489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98407738" sldId="490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56847625" sldId="49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724765287" sldId="49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4152191741" sldId="49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631551235" sldId="49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502517520" sldId="495"/>
        </pc:sldMkLst>
      </pc:sldChg>
      <pc:sldChg chg="addSp delSp modSp add mod">
        <pc:chgData name="Sherif Khattab" userId="c83b1e15-36f3-4f46-aceb-05aac24c545e" providerId="ADAL" clId="{68922303-928D-411F-A7C3-3BB84E857E8F}" dt="2021-02-25T15:34:19.728" v="85"/>
        <pc:sldMkLst>
          <pc:docMk/>
          <pc:sldMk cId="2987249071" sldId="523"/>
        </pc:sldMkLst>
        <pc:grpChg chg="mod">
          <ac:chgData name="Sherif Khattab" userId="c83b1e15-36f3-4f46-aceb-05aac24c545e" providerId="ADAL" clId="{68922303-928D-411F-A7C3-3BB84E857E8F}" dt="2021-02-25T15:29:15.413" v="9" actId="1076"/>
          <ac:grpSpMkLst>
            <pc:docMk/>
            <pc:sldMk cId="2987249071" sldId="523"/>
            <ac:grpSpMk id="8" creationId="{FD2C3776-ED61-4F82-A7E4-1CD1A4DD5B67}"/>
          </ac:grpSpMkLst>
        </pc:grpChg>
        <pc:grpChg chg="del mod">
          <ac:chgData name="Sherif Khattab" userId="c83b1e15-36f3-4f46-aceb-05aac24c545e" providerId="ADAL" clId="{68922303-928D-411F-A7C3-3BB84E857E8F}" dt="2021-02-25T15:33:43.624" v="71" actId="478"/>
          <ac:grpSpMkLst>
            <pc:docMk/>
            <pc:sldMk cId="2987249071" sldId="523"/>
            <ac:grpSpMk id="14" creationId="{9D8C65BA-CCAB-4BFA-927D-670441551D9F}"/>
          </ac:grpSpMkLst>
        </pc:grpChg>
        <pc:grpChg chg="add mod">
          <ac:chgData name="Sherif Khattab" userId="c83b1e15-36f3-4f46-aceb-05aac24c545e" providerId="ADAL" clId="{68922303-928D-411F-A7C3-3BB84E857E8F}" dt="2021-02-25T15:34:19.728" v="85"/>
          <ac:grpSpMkLst>
            <pc:docMk/>
            <pc:sldMk cId="2987249071" sldId="523"/>
            <ac:grpSpMk id="25" creationId="{89A2C382-DDE8-4979-9371-F31E1E37EA2F}"/>
          </ac:grpSpMkLst>
        </pc:grpChg>
        <pc:graphicFrameChg chg="modGraphic">
          <ac:chgData name="Sherif Khattab" userId="c83b1e15-36f3-4f46-aceb-05aac24c545e" providerId="ADAL" clId="{68922303-928D-411F-A7C3-3BB84E857E8F}" dt="2021-02-25T15:31:24.385" v="39" actId="404"/>
          <ac:graphicFrameMkLst>
            <pc:docMk/>
            <pc:sldMk cId="2987249071" sldId="523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29:03.278" v="8" actId="9405"/>
          <ac:inkMkLst>
            <pc:docMk/>
            <pc:sldMk cId="2987249071" sldId="523"/>
            <ac:inkMk id="9" creationId="{32CA201C-CD8F-4135-9A04-D98D9C59B51E}"/>
          </ac:inkMkLst>
        </pc:inkChg>
        <pc:inkChg chg="add">
          <ac:chgData name="Sherif Khattab" userId="c83b1e15-36f3-4f46-aceb-05aac24c545e" providerId="ADAL" clId="{68922303-928D-411F-A7C3-3BB84E857E8F}" dt="2021-02-25T15:30:38.561" v="30" actId="9405"/>
          <ac:inkMkLst>
            <pc:docMk/>
            <pc:sldMk cId="2987249071" sldId="523"/>
            <ac:inkMk id="10" creationId="{30A16CE9-0F5C-4FA3-91B1-451828870270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1" creationId="{12BFA0B0-D5A0-48E6-91FB-E576D565737B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2" creationId="{98631044-16FF-43B6-A3BE-76C07DC59EAC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3" creationId="{A8E01F24-CCCE-4057-BAF6-63C7E857480F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6" creationId="{4E63D1DC-9E63-426E-AA8D-DE1DED1449D8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7" creationId="{DCD879A5-2FCA-4AAF-80B1-21208679495E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8" creationId="{EAE8D645-089F-40F7-B206-2847DB97963E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8.153" v="84"/>
        <pc:sldMkLst>
          <pc:docMk/>
          <pc:sldMk cId="1810255753" sldId="524"/>
        </pc:sldMkLst>
        <pc:grpChg chg="add del mod">
          <ac:chgData name="Sherif Khattab" userId="c83b1e15-36f3-4f46-aceb-05aac24c545e" providerId="ADAL" clId="{68922303-928D-411F-A7C3-3BB84E857E8F}" dt="2021-02-25T15:33:49.112" v="72" actId="478"/>
          <ac:grpSpMkLst>
            <pc:docMk/>
            <pc:sldMk cId="1810255753" sldId="524"/>
            <ac:grpSpMk id="21" creationId="{67442B0B-3955-42E6-A396-4BAABDDC78C4}"/>
          </ac:grpSpMkLst>
        </pc:grpChg>
        <pc:grpChg chg="add mod">
          <ac:chgData name="Sherif Khattab" userId="c83b1e15-36f3-4f46-aceb-05aac24c545e" providerId="ADAL" clId="{68922303-928D-411F-A7C3-3BB84E857E8F}" dt="2021-02-25T15:34:18.153" v="84"/>
          <ac:grpSpMkLst>
            <pc:docMk/>
            <pc:sldMk cId="1810255753" sldId="524"/>
            <ac:grpSpMk id="25" creationId="{4ABA285F-8960-41BF-A56B-4C16BF7D0C2C}"/>
          </ac:grpSpMkLst>
        </pc:grpChg>
        <pc:graphicFrameChg chg="mod modGraphic">
          <ac:chgData name="Sherif Khattab" userId="c83b1e15-36f3-4f46-aceb-05aac24c545e" providerId="ADAL" clId="{68922303-928D-411F-A7C3-3BB84E857E8F}" dt="2021-02-25T15:31:34.305" v="41"/>
          <ac:graphicFrameMkLst>
            <pc:docMk/>
            <pc:sldMk cId="1810255753" sldId="524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1:06.429" v="31" actId="9405"/>
          <ac:inkMkLst>
            <pc:docMk/>
            <pc:sldMk cId="1810255753" sldId="524"/>
            <ac:inkMk id="10" creationId="{40B19F6C-F73C-4460-9363-8D9355340790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2" creationId="{7A439D6E-755A-4F82-BB80-9610EAC8E0CA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3" creationId="{178839B5-CB34-4F9F-A979-911C94F8BE7D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4" creationId="{9BEFEA33-7F16-4E25-A550-EB450776C1E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6" creationId="{8C344F7A-7ABF-4E21-BCE5-C99CF6F1C8A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7" creationId="{4C24BD71-CD28-4CF3-8E20-D7A2882D857C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8" creationId="{38A4DDD9-B8AC-4930-8FED-67E24A25EF97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6.581" v="83"/>
        <pc:sldMkLst>
          <pc:docMk/>
          <pc:sldMk cId="1613586742" sldId="525"/>
        </pc:sldMkLst>
        <pc:grpChg chg="mod">
          <ac:chgData name="Sherif Khattab" userId="c83b1e15-36f3-4f46-aceb-05aac24c545e" providerId="ADAL" clId="{68922303-928D-411F-A7C3-3BB84E857E8F}" dt="2021-02-25T15:29:49.257" v="18" actId="1076"/>
          <ac:grpSpMkLst>
            <pc:docMk/>
            <pc:sldMk cId="1613586742" sldId="525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1.494" v="73" actId="478"/>
          <ac:grpSpMkLst>
            <pc:docMk/>
            <pc:sldMk cId="1613586742" sldId="525"/>
            <ac:grpSpMk id="20" creationId="{29E83F95-FADA-46DA-9E0A-F2F58EA14C39}"/>
          </ac:grpSpMkLst>
        </pc:grpChg>
        <pc:grpChg chg="add mod">
          <ac:chgData name="Sherif Khattab" userId="c83b1e15-36f3-4f46-aceb-05aac24c545e" providerId="ADAL" clId="{68922303-928D-411F-A7C3-3BB84E857E8F}" dt="2021-02-25T15:34:16.581" v="83"/>
          <ac:grpSpMkLst>
            <pc:docMk/>
            <pc:sldMk cId="1613586742" sldId="525"/>
            <ac:grpSpMk id="24" creationId="{489B8F4D-A971-4AC9-B6EF-A5C551617145}"/>
          </ac:grpSpMkLst>
        </pc:grpChg>
        <pc:graphicFrameChg chg="mod">
          <ac:chgData name="Sherif Khattab" userId="c83b1e15-36f3-4f46-aceb-05aac24c545e" providerId="ADAL" clId="{68922303-928D-411F-A7C3-3BB84E857E8F}" dt="2021-02-25T15:31:40.347" v="43"/>
          <ac:graphicFrameMkLst>
            <pc:docMk/>
            <pc:sldMk cId="1613586742" sldId="525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1" creationId="{515A8D86-A84F-469F-866E-094EB73D098F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2" creationId="{423DABC6-65AC-4100-8B6D-F9BD0F1B7495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3" creationId="{541FE2EA-0860-49F5-B912-A26A433C7BF0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5" creationId="{24CED470-DC83-4705-BBE5-EBFD77021D67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6" creationId="{96D046AA-1700-46B1-8312-DFD772301AEF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7" creationId="{BB84EB2C-8438-43B7-9F18-F5023780B5D2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4.848" v="82"/>
        <pc:sldMkLst>
          <pc:docMk/>
          <pc:sldMk cId="1883276906" sldId="526"/>
        </pc:sldMkLst>
        <pc:grpChg chg="mod">
          <ac:chgData name="Sherif Khattab" userId="c83b1e15-36f3-4f46-aceb-05aac24c545e" providerId="ADAL" clId="{68922303-928D-411F-A7C3-3BB84E857E8F}" dt="2021-02-25T15:32:15.622" v="47" actId="1076"/>
          <ac:grpSpMkLst>
            <pc:docMk/>
            <pc:sldMk cId="1883276906" sldId="526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2:09.387" v="46" actId="1076"/>
          <ac:grpSpMkLst>
            <pc:docMk/>
            <pc:sldMk cId="1883276906" sldId="526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4.130" v="74" actId="478"/>
          <ac:grpSpMkLst>
            <pc:docMk/>
            <pc:sldMk cId="1883276906" sldId="526"/>
            <ac:grpSpMk id="20" creationId="{58A023F6-A0E6-4E6D-AE80-C65134382A15}"/>
          </ac:grpSpMkLst>
        </pc:grpChg>
        <pc:grpChg chg="add mod">
          <ac:chgData name="Sherif Khattab" userId="c83b1e15-36f3-4f46-aceb-05aac24c545e" providerId="ADAL" clId="{68922303-928D-411F-A7C3-3BB84E857E8F}" dt="2021-02-25T15:34:14.848" v="82"/>
          <ac:grpSpMkLst>
            <pc:docMk/>
            <pc:sldMk cId="1883276906" sldId="526"/>
            <ac:grpSpMk id="24" creationId="{04C9EF9F-7D9B-4062-B47B-A74A7B936CE9}"/>
          </ac:grpSpMkLst>
        </pc:grpChg>
        <pc:graphicFrameChg chg="mod">
          <ac:chgData name="Sherif Khattab" userId="c83b1e15-36f3-4f46-aceb-05aac24c545e" providerId="ADAL" clId="{68922303-928D-411F-A7C3-3BB84E857E8F}" dt="2021-02-25T15:31:46.104" v="45"/>
          <ac:graphicFrameMkLst>
            <pc:docMk/>
            <pc:sldMk cId="1883276906" sldId="526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1" creationId="{77FE3DB1-9F4D-4F26-9882-6C6E04C3F948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2" creationId="{3D3AF6BD-F255-4EE8-9788-0DB512EE0020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3" creationId="{694CC1EF-1049-4F73-B6DB-FB0EE7DEAE06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5" creationId="{5A70E83D-56D3-48BC-9DA5-65F365CB343A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6" creationId="{D120F32B-983D-4830-AC0B-C1C3D662C164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7" creationId="{1A1E20DD-46B9-4F79-9CDE-E864A6761CF7}"/>
          </ac:inkMkLst>
        </pc:inkChg>
      </pc:sldChg>
      <pc:sldChg chg="addSp modSp add mod">
        <pc:chgData name="Sherif Khattab" userId="c83b1e15-36f3-4f46-aceb-05aac24c545e" providerId="ADAL" clId="{68922303-928D-411F-A7C3-3BB84E857E8F}" dt="2021-02-25T15:34:22.555" v="86"/>
        <pc:sldMkLst>
          <pc:docMk/>
          <pc:sldMk cId="725852215" sldId="527"/>
        </pc:sldMkLst>
        <pc:grpChg chg="add mod">
          <ac:chgData name="Sherif Khattab" userId="c83b1e15-36f3-4f46-aceb-05aac24c545e" providerId="ADAL" clId="{68922303-928D-411F-A7C3-3BB84E857E8F}" dt="2021-02-25T15:34:22.555" v="86"/>
          <ac:grpSpMkLst>
            <pc:docMk/>
            <pc:sldMk cId="725852215" sldId="527"/>
            <ac:grpSpMk id="20" creationId="{BE4A55BC-29E1-4DBF-A2B5-D0922C0878EF}"/>
          </ac:grpSpMkLst>
        </pc:grpChg>
        <pc:graphicFrameChg chg="mod modGraphic">
          <ac:chgData name="Sherif Khattab" userId="c83b1e15-36f3-4f46-aceb-05aac24c545e" providerId="ADAL" clId="{68922303-928D-411F-A7C3-3BB84E857E8F}" dt="2021-02-25T15:30:24.460" v="28" actId="14100"/>
          <ac:graphicFrameMkLst>
            <pc:docMk/>
            <pc:sldMk cId="725852215" sldId="527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0:31.854" v="29" actId="9405"/>
          <ac:inkMkLst>
            <pc:docMk/>
            <pc:sldMk cId="725852215" sldId="527"/>
            <ac:inkMk id="9" creationId="{18C9A629-B79B-4AE8-B4EF-F243FFC0A254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1" creationId="{BDB481F9-1233-4961-9298-2BA18315E469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2" creationId="{5B25E5E3-4315-430A-B075-C4730AF435F1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3" creationId="{E0B4384F-42BD-4E09-87D0-FC1D618F58DB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40.227" v="90"/>
        <pc:sldMkLst>
          <pc:docMk/>
          <pc:sldMk cId="2733511410" sldId="528"/>
        </pc:sldMkLst>
        <pc:grpChg chg="add del mod">
          <ac:chgData name="Sherif Khattab" userId="c83b1e15-36f3-4f46-aceb-05aac24c545e" providerId="ADAL" clId="{68922303-928D-411F-A7C3-3BB84E857E8F}" dt="2021-02-25T15:33:56.372" v="75" actId="478"/>
          <ac:grpSpMkLst>
            <pc:docMk/>
            <pc:sldMk cId="2733511410" sldId="528"/>
            <ac:grpSpMk id="22" creationId="{07197F5D-2AEE-4C22-86BB-DE79EB38B9A6}"/>
          </ac:grpSpMkLst>
        </pc:grpChg>
        <pc:grpChg chg="add mod">
          <ac:chgData name="Sherif Khattab" userId="c83b1e15-36f3-4f46-aceb-05aac24c545e" providerId="ADAL" clId="{68922303-928D-411F-A7C3-3BB84E857E8F}" dt="2021-02-25T15:34:13.239" v="81"/>
          <ac:grpSpMkLst>
            <pc:docMk/>
            <pc:sldMk cId="2733511410" sldId="528"/>
            <ac:grpSpMk id="26" creationId="{2C497391-EE2C-445E-BE41-DF000C073817}"/>
          </ac:grpSpMkLst>
        </pc:grpChg>
        <pc:grpChg chg="add mod">
          <ac:chgData name="Sherif Khattab" userId="c83b1e15-36f3-4f46-aceb-05aac24c545e" providerId="ADAL" clId="{68922303-928D-411F-A7C3-3BB84E857E8F}" dt="2021-02-25T15:34:40.227" v="90"/>
          <ac:grpSpMkLst>
            <pc:docMk/>
            <pc:sldMk cId="2733511410" sldId="528"/>
            <ac:grpSpMk id="30" creationId="{F5E86DA5-0912-4F72-AB6B-95DC9FA0CF23}"/>
          </ac:grpSpMkLst>
        </pc:grpChg>
        <pc:inkChg chg="add">
          <ac:chgData name="Sherif Khattab" userId="c83b1e15-36f3-4f46-aceb-05aac24c545e" providerId="ADAL" clId="{68922303-928D-411F-A7C3-3BB84E857E8F}" dt="2021-02-25T15:32:26.841" v="49" actId="9405"/>
          <ac:inkMkLst>
            <pc:docMk/>
            <pc:sldMk cId="2733511410" sldId="528"/>
            <ac:inkMk id="10" creationId="{CC4879D0-E4EF-43C2-8CE5-54B975817308}"/>
          </ac:inkMkLst>
        </pc:inkChg>
        <pc:inkChg chg="add">
          <ac:chgData name="Sherif Khattab" userId="c83b1e15-36f3-4f46-aceb-05aac24c545e" providerId="ADAL" clId="{68922303-928D-411F-A7C3-3BB84E857E8F}" dt="2021-02-25T15:32:28.992" v="50" actId="9405"/>
          <ac:inkMkLst>
            <pc:docMk/>
            <pc:sldMk cId="2733511410" sldId="528"/>
            <ac:inkMk id="11" creationId="{3E138234-CED9-453A-925F-2A290BA3818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3" creationId="{F5DFA5A9-217A-44F3-A55E-B10CA0A681B8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4" creationId="{C5044AE5-4F67-42A7-B8AF-648F8F30AD4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5" creationId="{236165A6-09C5-4318-BF1F-65A0761D2B12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7" creationId="{DF004C4D-17C0-4FA2-A5DB-44D4A641FF4E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8" creationId="{632434A5-4C94-4DF9-B515-DA174E41077D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9" creationId="{98599847-4B96-41EB-9B91-B77C3A8DF6EF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1" creationId="{3F3DC570-F831-4B9A-97D8-17659D9601A6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2" creationId="{6A6ED826-6AC9-46D9-99A0-89825DEBC252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3" creationId="{28744C6D-1548-4AB0-B1E7-64FE0873EDD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06.699" v="95" actId="9405"/>
        <pc:sldMkLst>
          <pc:docMk/>
          <pc:sldMk cId="2369676605" sldId="529"/>
        </pc:sldMkLst>
        <pc:grpChg chg="mod">
          <ac:chgData name="Sherif Khattab" userId="c83b1e15-36f3-4f46-aceb-05aac24c545e" providerId="ADAL" clId="{68922303-928D-411F-A7C3-3BB84E857E8F}" dt="2021-02-25T15:32:39.431" v="52" actId="1076"/>
          <ac:grpSpMkLst>
            <pc:docMk/>
            <pc:sldMk cId="2369676605" sldId="529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4:08.612" v="79" actId="1076"/>
          <ac:grpSpMkLst>
            <pc:docMk/>
            <pc:sldMk cId="2369676605" sldId="529"/>
            <ac:grpSpMk id="17" creationId="{3510D441-2B49-4B2D-82FB-411F93EFDB99}"/>
          </ac:grpSpMkLst>
        </pc:grpChg>
        <pc:grpChg chg="add del mod">
          <ac:chgData name="Sherif Khattab" userId="c83b1e15-36f3-4f46-aceb-05aac24c545e" providerId="ADAL" clId="{68922303-928D-411F-A7C3-3BB84E857E8F}" dt="2021-02-25T15:34:38.210" v="89" actId="21"/>
          <ac:grpSpMkLst>
            <pc:docMk/>
            <pc:sldMk cId="2369676605" sldId="529"/>
            <ac:grpSpMk id="22" creationId="{73883308-669B-4096-A6D6-48EDDBE95FC4}"/>
          </ac:grpSpMkLst>
        </pc:grpChg>
        <pc:grpChg chg="add mod">
          <ac:chgData name="Sherif Khattab" userId="c83b1e15-36f3-4f46-aceb-05aac24c545e" providerId="ADAL" clId="{68922303-928D-411F-A7C3-3BB84E857E8F}" dt="2021-02-25T15:34:42.935" v="91"/>
          <ac:grpSpMkLst>
            <pc:docMk/>
            <pc:sldMk cId="2369676605" sldId="529"/>
            <ac:grpSpMk id="32" creationId="{576641C3-C57D-4FCD-ACA2-942C5769B10B}"/>
          </ac:grpSpMkLst>
        </pc:grpChg>
        <pc:graphicFrameChg chg="modGraphic">
          <ac:chgData name="Sherif Khattab" userId="c83b1e15-36f3-4f46-aceb-05aac24c545e" providerId="ADAL" clId="{68922303-928D-411F-A7C3-3BB84E857E8F}" dt="2021-02-25T15:34:58.842" v="94" actId="20577"/>
          <ac:graphicFrameMkLst>
            <pc:docMk/>
            <pc:sldMk cId="2369676605" sldId="529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4:52.255" v="92" actId="478"/>
          <ac:inkMkLst>
            <pc:docMk/>
            <pc:sldMk cId="2369676605" sldId="529"/>
            <ac:inkMk id="11" creationId="{3E138234-CED9-453A-925F-2A290BA38180}"/>
          </ac:inkMkLst>
        </pc:inkChg>
        <pc:inkChg chg="add del">
          <ac:chgData name="Sherif Khattab" userId="c83b1e15-36f3-4f46-aceb-05aac24c545e" providerId="ADAL" clId="{68922303-928D-411F-A7C3-3BB84E857E8F}" dt="2021-02-25T15:33:26.863" v="65" actId="9405"/>
          <ac:inkMkLst>
            <pc:docMk/>
            <pc:sldMk cId="2369676605" sldId="529"/>
            <ac:inkMk id="12" creationId="{9BA5A6F2-92B8-44C2-817A-17D4828E5163}"/>
          </ac:inkMkLst>
        </pc:inkChg>
        <pc:inkChg chg="add del">
          <ac:chgData name="Sherif Khattab" userId="c83b1e15-36f3-4f46-aceb-05aac24c545e" providerId="ADAL" clId="{68922303-928D-411F-A7C3-3BB84E857E8F}" dt="2021-02-25T15:34:06.384" v="78" actId="478"/>
          <ac:inkMkLst>
            <pc:docMk/>
            <pc:sldMk cId="2369676605" sldId="529"/>
            <ac:inkMk id="13" creationId="{543FE872-ACD5-42F1-AF47-4F684A79D2DC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4" creationId="{C17CE659-A06C-489D-A038-E7FC9659C440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5" creationId="{C5345B72-330D-494E-BA0B-6AEE0655AABE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6" creationId="{B0775E72-49B3-469B-A372-35E43925E4EA}"/>
          </ac:inkMkLst>
        </pc:inkChg>
        <pc:inkChg chg="add">
          <ac:chgData name="Sherif Khattab" userId="c83b1e15-36f3-4f46-aceb-05aac24c545e" providerId="ADAL" clId="{68922303-928D-411F-A7C3-3BB84E857E8F}" dt="2021-02-25T15:35:06.699" v="95" actId="9405"/>
          <ac:inkMkLst>
            <pc:docMk/>
            <pc:sldMk cId="2369676605" sldId="529"/>
            <ac:inkMk id="18" creationId="{C95178F8-2283-4681-9458-00A9BD73E4EF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3" creationId="{F8835861-0667-48A3-8E3D-B199E8440B15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4" creationId="{730B2DFB-A984-453E-9B28-8F03F8428363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5" creationId="{1E5583D5-15E7-4E3D-84B3-E4995ED99077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3" creationId="{2FDD1CF8-60EB-4170-BFDA-558A101495F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4" creationId="{32A47678-19D3-46C9-BEB4-D5C994E19D2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5" creationId="{0C53EE76-8464-4E3D-8E31-06147658738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50.642" v="106"/>
        <pc:sldMkLst>
          <pc:docMk/>
          <pc:sldMk cId="2849079961" sldId="530"/>
        </pc:sldMkLst>
        <pc:grpChg chg="mod">
          <ac:chgData name="Sherif Khattab" userId="c83b1e15-36f3-4f46-aceb-05aac24c545e" providerId="ADAL" clId="{68922303-928D-411F-A7C3-3BB84E857E8F}" dt="2021-02-25T15:35:27.564" v="99" actId="1076"/>
          <ac:grpSpMkLst>
            <pc:docMk/>
            <pc:sldMk cId="2849079961" sldId="530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5:20.984" v="98" actId="1076"/>
          <ac:grpSpMkLst>
            <pc:docMk/>
            <pc:sldMk cId="2849079961" sldId="530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5:50.642" v="106"/>
          <ac:grpSpMkLst>
            <pc:docMk/>
            <pc:sldMk cId="2849079961" sldId="530"/>
            <ac:grpSpMk id="22" creationId="{CDE3D77A-937B-48C1-8D38-4F443B732E84}"/>
          </ac:grpSpMkLst>
        </pc:grpChg>
        <pc:inkChg chg="add">
          <ac:chgData name="Sherif Khattab" userId="c83b1e15-36f3-4f46-aceb-05aac24c545e" providerId="ADAL" clId="{68922303-928D-411F-A7C3-3BB84E857E8F}" dt="2021-02-25T15:35:42.367" v="100" actId="9405"/>
          <ac:inkMkLst>
            <pc:docMk/>
            <pc:sldMk cId="2849079961" sldId="530"/>
            <ac:inkMk id="11" creationId="{8618FCC5-C92D-4747-B4F4-CF36073CE727}"/>
          </ac:inkMkLst>
        </pc:inkChg>
        <pc:inkChg chg="add">
          <ac:chgData name="Sherif Khattab" userId="c83b1e15-36f3-4f46-aceb-05aac24c545e" providerId="ADAL" clId="{68922303-928D-411F-A7C3-3BB84E857E8F}" dt="2021-02-25T15:35:46.157" v="101" actId="9405"/>
          <ac:inkMkLst>
            <pc:docMk/>
            <pc:sldMk cId="2849079961" sldId="530"/>
            <ac:inkMk id="12" creationId="{963CCEE0-47C6-4C91-845F-232C86172F1B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3" creationId="{E39090CA-70A8-45C3-A557-186B0734F8F8}"/>
          </ac:inkMkLst>
        </pc:inkChg>
        <pc:inkChg chg="del">
          <ac:chgData name="Sherif Khattab" userId="c83b1e15-36f3-4f46-aceb-05aac24c545e" providerId="ADAL" clId="{68922303-928D-411F-A7C3-3BB84E857E8F}" dt="2021-02-25T15:35:18.476" v="97" actId="478"/>
          <ac:inkMkLst>
            <pc:docMk/>
            <pc:sldMk cId="2849079961" sldId="530"/>
            <ac:inkMk id="18" creationId="{C95178F8-2283-4681-9458-00A9BD73E4EF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9" creationId="{ED8162B8-C7A5-40AE-A15F-2CB0C2596BC4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0" creationId="{EE2257D2-70ED-4903-A214-8F0BC3FC10DC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1" creationId="{7D60A6FE-6F6F-4A04-AED8-67E9DB5D8231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21.935" v="119" actId="9405"/>
        <pc:sldMkLst>
          <pc:docMk/>
          <pc:sldMk cId="198862008" sldId="531"/>
        </pc:sldMkLst>
        <pc:grpChg chg="mod">
          <ac:chgData name="Sherif Khattab" userId="c83b1e15-36f3-4f46-aceb-05aac24c545e" providerId="ADAL" clId="{68922303-928D-411F-A7C3-3BB84E857E8F}" dt="2021-02-25T15:36:01.268" v="109" actId="1076"/>
          <ac:grpSpMkLst>
            <pc:docMk/>
            <pc:sldMk cId="198862008" sldId="531"/>
            <ac:grpSpMk id="8" creationId="{FD2C3776-ED61-4F82-A7E4-1CD1A4DD5B67}"/>
          </ac:grpSpMkLst>
        </pc:grpChg>
        <pc:graphicFrameChg chg="modGraphic">
          <ac:chgData name="Sherif Khattab" userId="c83b1e15-36f3-4f46-aceb-05aac24c545e" providerId="ADAL" clId="{68922303-928D-411F-A7C3-3BB84E857E8F}" dt="2021-02-25T15:36:17.253" v="116" actId="14100"/>
          <ac:graphicFrameMkLst>
            <pc:docMk/>
            <pc:sldMk cId="198862008" sldId="531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5:57.862" v="108" actId="478"/>
          <ac:inkMkLst>
            <pc:docMk/>
            <pc:sldMk cId="198862008" sldId="531"/>
            <ac:inkMk id="12" creationId="{963CCEE0-47C6-4C91-845F-232C86172F1B}"/>
          </ac:inkMkLst>
        </pc:inkChg>
        <pc:inkChg chg="add del">
          <ac:chgData name="Sherif Khattab" userId="c83b1e15-36f3-4f46-aceb-05aac24c545e" providerId="ADAL" clId="{68922303-928D-411F-A7C3-3BB84E857E8F}" dt="2021-02-25T15:36:19.291" v="118" actId="9405"/>
          <ac:inkMkLst>
            <pc:docMk/>
            <pc:sldMk cId="198862008" sldId="531"/>
            <ac:inkMk id="18" creationId="{FBDFFF6B-147F-4763-9DCA-107578AF893C}"/>
          </ac:inkMkLst>
        </pc:inkChg>
        <pc:inkChg chg="add">
          <ac:chgData name="Sherif Khattab" userId="c83b1e15-36f3-4f46-aceb-05aac24c545e" providerId="ADAL" clId="{68922303-928D-411F-A7C3-3BB84E857E8F}" dt="2021-02-25T15:36:21.935" v="119" actId="9405"/>
          <ac:inkMkLst>
            <pc:docMk/>
            <pc:sldMk cId="198862008" sldId="531"/>
            <ac:inkMk id="23" creationId="{93355A70-1799-4574-A335-EC3E21B1681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51.907" v="129"/>
        <pc:sldMkLst>
          <pc:docMk/>
          <pc:sldMk cId="3242586881" sldId="532"/>
        </pc:sldMkLst>
        <pc:grpChg chg="mod">
          <ac:chgData name="Sherif Khattab" userId="c83b1e15-36f3-4f46-aceb-05aac24c545e" providerId="ADAL" clId="{68922303-928D-411F-A7C3-3BB84E857E8F}" dt="2021-02-25T15:36:39.032" v="123" actId="1076"/>
          <ac:grpSpMkLst>
            <pc:docMk/>
            <pc:sldMk cId="3242586881" sldId="532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6:33.770" v="122" actId="1076"/>
          <ac:grpSpMkLst>
            <pc:docMk/>
            <pc:sldMk cId="3242586881" sldId="532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6:51.907" v="129"/>
          <ac:grpSpMkLst>
            <pc:docMk/>
            <pc:sldMk cId="3242586881" sldId="532"/>
            <ac:grpSpMk id="27" creationId="{A434D193-5B48-48C3-B801-EA48B1068A9F}"/>
          </ac:grpSpMkLst>
        </pc:grpChg>
        <pc:inkChg chg="add">
          <ac:chgData name="Sherif Khattab" userId="c83b1e15-36f3-4f46-aceb-05aac24c545e" providerId="ADAL" clId="{68922303-928D-411F-A7C3-3BB84E857E8F}" dt="2021-02-25T15:36:42.783" v="124" actId="9405"/>
          <ac:inkMkLst>
            <pc:docMk/>
            <pc:sldMk cId="3242586881" sldId="532"/>
            <ac:inkMk id="12" creationId="{0F6006B0-A710-40F5-BDD2-5F6B18F1A8E9}"/>
          </ac:inkMkLst>
        </pc:inkChg>
        <pc:inkChg chg="add">
          <ac:chgData name="Sherif Khattab" userId="c83b1e15-36f3-4f46-aceb-05aac24c545e" providerId="ADAL" clId="{68922303-928D-411F-A7C3-3BB84E857E8F}" dt="2021-02-25T15:36:45.499" v="125" actId="9405"/>
          <ac:inkMkLst>
            <pc:docMk/>
            <pc:sldMk cId="3242586881" sldId="532"/>
            <ac:inkMk id="18" creationId="{F4AF6213-8BB9-4078-8C3B-E13E5C85F967}"/>
          </ac:inkMkLst>
        </pc:inkChg>
        <pc:inkChg chg="del">
          <ac:chgData name="Sherif Khattab" userId="c83b1e15-36f3-4f46-aceb-05aac24c545e" providerId="ADAL" clId="{68922303-928D-411F-A7C3-3BB84E857E8F}" dt="2021-02-25T15:36:29.843" v="121" actId="478"/>
          <ac:inkMkLst>
            <pc:docMk/>
            <pc:sldMk cId="3242586881" sldId="532"/>
            <ac:inkMk id="23" creationId="{93355A70-1799-4574-A335-EC3E21B1681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4" creationId="{1623C9BB-A670-48C4-A09F-023816DAA9F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5" creationId="{86ABB82D-30A6-4E58-8A1B-B19F177FD32A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6" creationId="{837D6F27-641E-4521-A351-B103F0D719B9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7:44.937" v="151" actId="9405"/>
        <pc:sldMkLst>
          <pc:docMk/>
          <pc:sldMk cId="202149894" sldId="533"/>
        </pc:sldMkLst>
        <pc:grpChg chg="mod">
          <ac:chgData name="Sherif Khattab" userId="c83b1e15-36f3-4f46-aceb-05aac24c545e" providerId="ADAL" clId="{68922303-928D-411F-A7C3-3BB84E857E8F}" dt="2021-02-25T15:37:03.852" v="132" actId="1076"/>
          <ac:grpSpMkLst>
            <pc:docMk/>
            <pc:sldMk cId="202149894" sldId="533"/>
            <ac:grpSpMk id="8" creationId="{FD2C3776-ED61-4F82-A7E4-1CD1A4DD5B67}"/>
          </ac:grpSpMkLst>
        </pc:grpChg>
        <pc:graphicFrameChg chg="mod modGraphic">
          <ac:chgData name="Sherif Khattab" userId="c83b1e15-36f3-4f46-aceb-05aac24c545e" providerId="ADAL" clId="{68922303-928D-411F-A7C3-3BB84E857E8F}" dt="2021-02-25T15:37:34.794" v="150" actId="14734"/>
          <ac:graphicFrameMkLst>
            <pc:docMk/>
            <pc:sldMk cId="202149894" sldId="533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6:59.893" v="131" actId="478"/>
          <ac:inkMkLst>
            <pc:docMk/>
            <pc:sldMk cId="202149894" sldId="533"/>
            <ac:inkMk id="18" creationId="{F4AF6213-8BB9-4078-8C3B-E13E5C85F967}"/>
          </ac:inkMkLst>
        </pc:inkChg>
        <pc:inkChg chg="add">
          <ac:chgData name="Sherif Khattab" userId="c83b1e15-36f3-4f46-aceb-05aac24c545e" providerId="ADAL" clId="{68922303-928D-411F-A7C3-3BB84E857E8F}" dt="2021-02-25T15:37:44.937" v="151" actId="9405"/>
          <ac:inkMkLst>
            <pc:docMk/>
            <pc:sldMk cId="202149894" sldId="533"/>
            <ac:inkMk id="23" creationId="{FCB3C244-0CEB-4626-A94E-E647E965A65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8:23.467" v="168" actId="9405"/>
        <pc:sldMkLst>
          <pc:docMk/>
          <pc:sldMk cId="1862553252" sldId="534"/>
        </pc:sldMkLst>
        <pc:grpChg chg="mod">
          <ac:chgData name="Sherif Khattab" userId="c83b1e15-36f3-4f46-aceb-05aac24c545e" providerId="ADAL" clId="{68922303-928D-411F-A7C3-3BB84E857E8F}" dt="2021-02-25T15:38:12.587" v="164"/>
          <ac:grpSpMkLst>
            <pc:docMk/>
            <pc:sldMk cId="1862553252" sldId="534"/>
            <ac:grpSpMk id="41" creationId="{FF5CD767-8263-42A7-93F7-C3F92E0EB94E}"/>
          </ac:grpSpMkLst>
        </pc:grp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18" creationId="{C7393517-EF34-45F3-8887-AFC45BDB730C}"/>
          </ac:inkMkLst>
        </pc:inkChg>
        <pc:inkChg chg="del">
          <ac:chgData name="Sherif Khattab" userId="c83b1e15-36f3-4f46-aceb-05aac24c545e" providerId="ADAL" clId="{68922303-928D-411F-A7C3-3BB84E857E8F}" dt="2021-02-25T15:38:00.835" v="153" actId="478"/>
          <ac:inkMkLst>
            <pc:docMk/>
            <pc:sldMk cId="1862553252" sldId="534"/>
            <ac:inkMk id="23" creationId="{FCB3C244-0CEB-4626-A94E-E647E965A650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8" creationId="{C14C4589-CA30-4881-8E71-D484A68DB4A5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9" creationId="{9F2A4B47-8A80-4CAD-9314-6C6EC3FB0DC7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0" creationId="{713FFC98-1B8D-4779-912E-64895B06A92F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1" creationId="{0743C302-223A-46A6-8816-2E66B4614E7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6" creationId="{013B3B19-5442-484B-9A5C-10B6C589CB0B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7" creationId="{05306296-0EBF-4C81-93C3-B43098456421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8" creationId="{F9B33137-5AA0-4B6E-979D-B9D6F035B00A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9" creationId="{0C1269D0-2FD7-49B4-ACC2-EC0CF4F3AE6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40" creationId="{2379E630-A60C-4095-B29C-AFDA44600A2B}"/>
          </ac:inkMkLst>
        </pc:inkChg>
        <pc:inkChg chg="add">
          <ac:chgData name="Sherif Khattab" userId="c83b1e15-36f3-4f46-aceb-05aac24c545e" providerId="ADAL" clId="{68922303-928D-411F-A7C3-3BB84E857E8F}" dt="2021-02-25T15:38:14.465" v="165" actId="9405"/>
          <ac:inkMkLst>
            <pc:docMk/>
            <pc:sldMk cId="1862553252" sldId="534"/>
            <ac:inkMk id="42" creationId="{E6B9AAB0-6A12-4D08-AF06-1E8C0EC13813}"/>
          </ac:inkMkLst>
        </pc:inkChg>
        <pc:inkChg chg="add del">
          <ac:chgData name="Sherif Khattab" userId="c83b1e15-36f3-4f46-aceb-05aac24c545e" providerId="ADAL" clId="{68922303-928D-411F-A7C3-3BB84E857E8F}" dt="2021-02-25T15:38:20.776" v="167" actId="9405"/>
          <ac:inkMkLst>
            <pc:docMk/>
            <pc:sldMk cId="1862553252" sldId="534"/>
            <ac:inkMk id="43" creationId="{4D91E102-6953-4FA7-AF6D-2DFDDE6179B2}"/>
          </ac:inkMkLst>
        </pc:inkChg>
        <pc:inkChg chg="add">
          <ac:chgData name="Sherif Khattab" userId="c83b1e15-36f3-4f46-aceb-05aac24c545e" providerId="ADAL" clId="{68922303-928D-411F-A7C3-3BB84E857E8F}" dt="2021-02-25T15:38:23.467" v="168" actId="9405"/>
          <ac:inkMkLst>
            <pc:docMk/>
            <pc:sldMk cId="1862553252" sldId="534"/>
            <ac:inkMk id="44" creationId="{EEDBD0BD-C0F7-414F-969E-886BA95F6B09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39:24.813" v="172" actId="9405"/>
        <pc:sldMkLst>
          <pc:docMk/>
          <pc:sldMk cId="2560037637" sldId="535"/>
        </pc:sldMkLst>
        <pc:inkChg chg="add del">
          <ac:chgData name="Sherif Khattab" userId="c83b1e15-36f3-4f46-aceb-05aac24c545e" providerId="ADAL" clId="{68922303-928D-411F-A7C3-3BB84E857E8F}" dt="2021-02-25T15:39:18.054" v="171" actId="9405"/>
          <ac:inkMkLst>
            <pc:docMk/>
            <pc:sldMk cId="2560037637" sldId="535"/>
            <ac:inkMk id="2" creationId="{9E5AB3E8-7BB1-4B01-8F34-A06BC61E47FA}"/>
          </ac:inkMkLst>
        </pc:inkChg>
        <pc:inkChg chg="add">
          <ac:chgData name="Sherif Khattab" userId="c83b1e15-36f3-4f46-aceb-05aac24c545e" providerId="ADAL" clId="{68922303-928D-411F-A7C3-3BB84E857E8F}" dt="2021-02-25T15:39:24.813" v="172" actId="9405"/>
          <ac:inkMkLst>
            <pc:docMk/>
            <pc:sldMk cId="2560037637" sldId="535"/>
            <ac:inkMk id="3" creationId="{A65E9F40-9612-42C7-AA53-80FC10198023}"/>
          </ac:inkMkLst>
        </pc:inkChg>
      </pc:sldChg>
      <pc:sldChg chg="addSp add mod">
        <pc:chgData name="Sherif Khattab" userId="c83b1e15-36f3-4f46-aceb-05aac24c545e" providerId="ADAL" clId="{68922303-928D-411F-A7C3-3BB84E857E8F}" dt="2021-02-25T15:39:42.237" v="175" actId="9405"/>
        <pc:sldMkLst>
          <pc:docMk/>
          <pc:sldMk cId="2261657990" sldId="536"/>
        </pc:sldMkLst>
        <pc:inkChg chg="add">
          <ac:chgData name="Sherif Khattab" userId="c83b1e15-36f3-4f46-aceb-05aac24c545e" providerId="ADAL" clId="{68922303-928D-411F-A7C3-3BB84E857E8F}" dt="2021-02-25T15:39:40.384" v="174" actId="9405"/>
          <ac:inkMkLst>
            <pc:docMk/>
            <pc:sldMk cId="2261657990" sldId="536"/>
            <ac:inkMk id="2" creationId="{EC3BD57F-0F44-47ED-9F67-2A37BB8385EA}"/>
          </ac:inkMkLst>
        </pc:inkChg>
        <pc:inkChg chg="add">
          <ac:chgData name="Sherif Khattab" userId="c83b1e15-36f3-4f46-aceb-05aac24c545e" providerId="ADAL" clId="{68922303-928D-411F-A7C3-3BB84E857E8F}" dt="2021-02-25T15:39:42.237" v="175" actId="9405"/>
          <ac:inkMkLst>
            <pc:docMk/>
            <pc:sldMk cId="2261657990" sldId="536"/>
            <ac:inkMk id="4" creationId="{0BA393AC-2001-40BC-BDBD-3AF78F5A005E}"/>
          </ac:inkMkLst>
        </pc:inkChg>
      </pc:sldChg>
      <pc:sldChg chg="add del">
        <pc:chgData name="Sherif Khattab" userId="c83b1e15-36f3-4f46-aceb-05aac24c545e" providerId="ADAL" clId="{68922303-928D-411F-A7C3-3BB84E857E8F}" dt="2021-02-25T15:40:02.946" v="177"/>
        <pc:sldMkLst>
          <pc:docMk/>
          <pc:sldMk cId="2201325351" sldId="537"/>
        </pc:sldMkLst>
      </pc:sldChg>
      <pc:sldChg chg="addSp delSp add mod">
        <pc:chgData name="Sherif Khattab" userId="c83b1e15-36f3-4f46-aceb-05aac24c545e" providerId="ADAL" clId="{68922303-928D-411F-A7C3-3BB84E857E8F}" dt="2021-02-25T15:40:25.609" v="181" actId="9405"/>
        <pc:sldMkLst>
          <pc:docMk/>
          <pc:sldMk cId="3968698010" sldId="537"/>
        </pc:sldMkLst>
        <pc:inkChg chg="add del">
          <ac:chgData name="Sherif Khattab" userId="c83b1e15-36f3-4f46-aceb-05aac24c545e" providerId="ADAL" clId="{68922303-928D-411F-A7C3-3BB84E857E8F}" dt="2021-02-25T15:40:18.738" v="180" actId="9405"/>
          <ac:inkMkLst>
            <pc:docMk/>
            <pc:sldMk cId="3968698010" sldId="537"/>
            <ac:inkMk id="7" creationId="{80B6CF29-2838-4628-B2AE-9472B5E0D8DB}"/>
          </ac:inkMkLst>
        </pc:inkChg>
        <pc:inkChg chg="add">
          <ac:chgData name="Sherif Khattab" userId="c83b1e15-36f3-4f46-aceb-05aac24c545e" providerId="ADAL" clId="{68922303-928D-411F-A7C3-3BB84E857E8F}" dt="2021-02-25T15:40:25.609" v="181" actId="9405"/>
          <ac:inkMkLst>
            <pc:docMk/>
            <pc:sldMk cId="3968698010" sldId="537"/>
            <ac:inkMk id="8" creationId="{212BAF6E-5D6B-405E-B7F8-06423FB91F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0:43.864" v="185" actId="9405"/>
        <pc:sldMkLst>
          <pc:docMk/>
          <pc:sldMk cId="2645502707" sldId="538"/>
        </pc:sldMkLst>
        <pc:inkChg chg="add">
          <ac:chgData name="Sherif Khattab" userId="c83b1e15-36f3-4f46-aceb-05aac24c545e" providerId="ADAL" clId="{68922303-928D-411F-A7C3-3BB84E857E8F}" dt="2021-02-25T15:40:39.087" v="183" actId="9405"/>
          <ac:inkMkLst>
            <pc:docMk/>
            <pc:sldMk cId="2645502707" sldId="538"/>
            <ac:inkMk id="7" creationId="{A9580717-6908-4162-B1C1-8FF29D4F6ABF}"/>
          </ac:inkMkLst>
        </pc:inkChg>
        <pc:inkChg chg="add">
          <ac:chgData name="Sherif Khattab" userId="c83b1e15-36f3-4f46-aceb-05aac24c545e" providerId="ADAL" clId="{68922303-928D-411F-A7C3-3BB84E857E8F}" dt="2021-02-25T15:40:42.830" v="184" actId="9405"/>
          <ac:inkMkLst>
            <pc:docMk/>
            <pc:sldMk cId="2645502707" sldId="538"/>
            <ac:inkMk id="8" creationId="{CB5576BE-E0EB-45C1-98E9-79382D7F6DE7}"/>
          </ac:inkMkLst>
        </pc:inkChg>
        <pc:inkChg chg="add">
          <ac:chgData name="Sherif Khattab" userId="c83b1e15-36f3-4f46-aceb-05aac24c545e" providerId="ADAL" clId="{68922303-928D-411F-A7C3-3BB84E857E8F}" dt="2021-02-25T15:40:43.864" v="185" actId="9405"/>
          <ac:inkMkLst>
            <pc:docMk/>
            <pc:sldMk cId="2645502707" sldId="538"/>
            <ac:inkMk id="9" creationId="{E429CD1B-B91E-4BE2-BD53-379EC8910A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32.395" v="187" actId="9405"/>
        <pc:sldMkLst>
          <pc:docMk/>
          <pc:sldMk cId="2730445920" sldId="539"/>
        </pc:sldMkLst>
        <pc:inkChg chg="add">
          <ac:chgData name="Sherif Khattab" userId="c83b1e15-36f3-4f46-aceb-05aac24c545e" providerId="ADAL" clId="{68922303-928D-411F-A7C3-3BB84E857E8F}" dt="2021-02-25T15:41:32.395" v="187" actId="9405"/>
          <ac:inkMkLst>
            <pc:docMk/>
            <pc:sldMk cId="2730445920" sldId="539"/>
            <ac:inkMk id="2" creationId="{C99CF751-C31E-4380-B586-BC970D51AB34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50.844" v="189" actId="9405"/>
        <pc:sldMkLst>
          <pc:docMk/>
          <pc:sldMk cId="2782470152" sldId="540"/>
        </pc:sldMkLst>
        <pc:inkChg chg="add">
          <ac:chgData name="Sherif Khattab" userId="c83b1e15-36f3-4f46-aceb-05aac24c545e" providerId="ADAL" clId="{68922303-928D-411F-A7C3-3BB84E857E8F}" dt="2021-02-25T15:41:50.844" v="189" actId="9405"/>
          <ac:inkMkLst>
            <pc:docMk/>
            <pc:sldMk cId="2782470152" sldId="540"/>
            <ac:inkMk id="3" creationId="{5A7BC03E-9FF6-4005-A7C2-A5E80F7F89C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05.484" v="193" actId="9405"/>
        <pc:sldMkLst>
          <pc:docMk/>
          <pc:sldMk cId="2036122529" sldId="541"/>
        </pc:sldMkLst>
        <pc:inkChg chg="del">
          <ac:chgData name="Sherif Khattab" userId="c83b1e15-36f3-4f46-aceb-05aac24c545e" providerId="ADAL" clId="{68922303-928D-411F-A7C3-3BB84E857E8F}" dt="2021-02-25T15:41:59.233" v="192" actId="478"/>
          <ac:inkMkLst>
            <pc:docMk/>
            <pc:sldMk cId="2036122529" sldId="541"/>
            <ac:inkMk id="2" creationId="{C99CF751-C31E-4380-B586-BC970D51AB34}"/>
          </ac:inkMkLst>
        </pc:inkChg>
        <pc:inkChg chg="del">
          <ac:chgData name="Sherif Khattab" userId="c83b1e15-36f3-4f46-aceb-05aac24c545e" providerId="ADAL" clId="{68922303-928D-411F-A7C3-3BB84E857E8F}" dt="2021-02-25T15:41:58.022" v="191" actId="478"/>
          <ac:inkMkLst>
            <pc:docMk/>
            <pc:sldMk cId="2036122529" sldId="541"/>
            <ac:inkMk id="3" creationId="{5A7BC03E-9FF6-4005-A7C2-A5E80F7F89C4}"/>
          </ac:inkMkLst>
        </pc:inkChg>
        <pc:inkChg chg="add">
          <ac:chgData name="Sherif Khattab" userId="c83b1e15-36f3-4f46-aceb-05aac24c545e" providerId="ADAL" clId="{68922303-928D-411F-A7C3-3BB84E857E8F}" dt="2021-02-25T15:42:05.484" v="193" actId="9405"/>
          <ac:inkMkLst>
            <pc:docMk/>
            <pc:sldMk cId="2036122529" sldId="541"/>
            <ac:inkMk id="4" creationId="{DA6B2E23-9C1E-4422-AD35-68F1851B015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21.700" v="196" actId="9405"/>
        <pc:sldMkLst>
          <pc:docMk/>
          <pc:sldMk cId="3103852141" sldId="542"/>
        </pc:sldMkLst>
        <pc:inkChg chg="add">
          <ac:chgData name="Sherif Khattab" userId="c83b1e15-36f3-4f46-aceb-05aac24c545e" providerId="ADAL" clId="{68922303-928D-411F-A7C3-3BB84E857E8F}" dt="2021-02-25T15:42:21.700" v="196" actId="9405"/>
          <ac:inkMkLst>
            <pc:docMk/>
            <pc:sldMk cId="3103852141" sldId="542"/>
            <ac:inkMk id="2" creationId="{F1A46510-00AC-4EC0-BE62-CFE9B8CA6D06}"/>
          </ac:inkMkLst>
        </pc:inkChg>
        <pc:inkChg chg="del">
          <ac:chgData name="Sherif Khattab" userId="c83b1e15-36f3-4f46-aceb-05aac24c545e" providerId="ADAL" clId="{68922303-928D-411F-A7C3-3BB84E857E8F}" dt="2021-02-25T15:42:14.100" v="195" actId="478"/>
          <ac:inkMkLst>
            <pc:docMk/>
            <pc:sldMk cId="3103852141" sldId="542"/>
            <ac:inkMk id="4" creationId="{DA6B2E23-9C1E-4422-AD35-68F1851B0154}"/>
          </ac:inkMkLst>
        </pc:inkChg>
      </pc:sldChg>
      <pc:sldChg chg="delSp add modAnim">
        <pc:chgData name="Sherif Khattab" userId="c83b1e15-36f3-4f46-aceb-05aac24c545e" providerId="ADAL" clId="{68922303-928D-411F-A7C3-3BB84E857E8F}" dt="2021-02-25T15:45:09.490" v="219" actId="478"/>
        <pc:sldMkLst>
          <pc:docMk/>
          <pc:sldMk cId="3587680791" sldId="543"/>
        </pc:sldMkLst>
        <pc:spChg chg="del">
          <ac:chgData name="Sherif Khattab" userId="c83b1e15-36f3-4f46-aceb-05aac24c545e" providerId="ADAL" clId="{68922303-928D-411F-A7C3-3BB84E857E8F}" dt="2021-02-25T15:45:09.490" v="219" actId="478"/>
          <ac:spMkLst>
            <pc:docMk/>
            <pc:sldMk cId="3587680791" sldId="543"/>
            <ac:spMk id="23677" creationId="{E18AD9C6-511C-489C-AEAA-D7EAC45A4AF5}"/>
          </ac:spMkLst>
        </pc:spChg>
      </pc:sldChg>
      <pc:sldChg chg="add modAnim">
        <pc:chgData name="Sherif Khattab" userId="c83b1e15-36f3-4f46-aceb-05aac24c545e" providerId="ADAL" clId="{68922303-928D-411F-A7C3-3BB84E857E8F}" dt="2021-02-25T15:45:14.602" v="220"/>
        <pc:sldMkLst>
          <pc:docMk/>
          <pc:sldMk cId="2971477576" sldId="544"/>
        </pc:sldMkLst>
      </pc:sldChg>
      <pc:sldChg chg="addSp delSp modSp add modAnim">
        <pc:chgData name="Sherif Khattab" userId="c83b1e15-36f3-4f46-aceb-05aac24c545e" providerId="ADAL" clId="{68922303-928D-411F-A7C3-3BB84E857E8F}" dt="2021-02-25T15:48:27.825" v="256"/>
        <pc:sldMkLst>
          <pc:docMk/>
          <pc:sldMk cId="1621208385" sldId="545"/>
        </pc:sldMkLst>
        <pc:spChg chg="add del mod">
          <ac:chgData name="Sherif Khattab" userId="c83b1e15-36f3-4f46-aceb-05aac24c545e" providerId="ADAL" clId="{68922303-928D-411F-A7C3-3BB84E857E8F}" dt="2021-02-25T15:48:06.075" v="248" actId="478"/>
          <ac:spMkLst>
            <pc:docMk/>
            <pc:sldMk cId="1621208385" sldId="545"/>
            <ac:spMk id="20" creationId="{D8C2345C-2057-4910-AA8A-3FAB5012944C}"/>
          </ac:spMkLst>
        </pc:spChg>
        <pc:spChg chg="add mod">
          <ac:chgData name="Sherif Khattab" userId="c83b1e15-36f3-4f46-aceb-05aac24c545e" providerId="ADAL" clId="{68922303-928D-411F-A7C3-3BB84E857E8F}" dt="2021-02-25T15:47:59.094" v="246"/>
          <ac:spMkLst>
            <pc:docMk/>
            <pc:sldMk cId="1621208385" sldId="545"/>
            <ac:spMk id="21" creationId="{AF711E0F-0F93-4C0B-853E-9DF9F4EEFC3D}"/>
          </ac:spMkLst>
        </pc:spChg>
        <pc:spChg chg="mod">
          <ac:chgData name="Sherif Khattab" userId="c83b1e15-36f3-4f46-aceb-05aac24c545e" providerId="ADAL" clId="{68922303-928D-411F-A7C3-3BB84E857E8F}" dt="2021-02-25T15:48:24.473" v="255" actId="1076"/>
          <ac:spMkLst>
            <pc:docMk/>
            <pc:sldMk cId="1621208385" sldId="545"/>
            <ac:spMk id="28717" creationId="{65836439-78E8-4455-A276-A88D6A2179F8}"/>
          </ac:spMkLst>
        </pc:spChg>
        <pc:spChg chg="del">
          <ac:chgData name="Sherif Khattab" userId="c83b1e15-36f3-4f46-aceb-05aac24c545e" providerId="ADAL" clId="{68922303-928D-411F-A7C3-3BB84E857E8F}" dt="2021-02-25T15:48:14.892" v="254" actId="478"/>
          <ac:spMkLst>
            <pc:docMk/>
            <pc:sldMk cId="1621208385" sldId="545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2" creationId="{83EC386E-60C3-4B0F-AAC6-1DEE298F26BA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3" creationId="{07636F23-6B5B-4D60-8ED6-4B0F8B48F859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4" creationId="{4CAC54C3-3E8E-4C56-A2F9-EC039220E56C}"/>
          </ac:cxnSpMkLst>
        </pc:cxnChg>
        <pc:cxnChg chg="del">
          <ac:chgData name="Sherif Khattab" userId="c83b1e15-36f3-4f46-aceb-05aac24c545e" providerId="ADAL" clId="{68922303-928D-411F-A7C3-3BB84E857E8F}" dt="2021-02-25T15:48:13.325" v="252" actId="478"/>
          <ac:cxnSpMkLst>
            <pc:docMk/>
            <pc:sldMk cId="1621208385" sldId="545"/>
            <ac:cxnSpMk id="28725" creationId="{3A105430-E387-4460-9D9D-5BAA4D979997}"/>
          </ac:cxnSpMkLst>
        </pc:cxnChg>
        <pc:cxnChg chg="del">
          <ac:chgData name="Sherif Khattab" userId="c83b1e15-36f3-4f46-aceb-05aac24c545e" providerId="ADAL" clId="{68922303-928D-411F-A7C3-3BB84E857E8F}" dt="2021-02-25T15:48:14.172" v="253" actId="478"/>
          <ac:cxnSpMkLst>
            <pc:docMk/>
            <pc:sldMk cId="1621208385" sldId="545"/>
            <ac:cxnSpMk id="28726" creationId="{4F6EA0F1-1245-4403-9078-8889A1086600}"/>
          </ac:cxnSpMkLst>
        </pc:cxnChg>
      </pc:sldChg>
      <pc:sldChg chg="modSp add modAnim">
        <pc:chgData name="Sherif Khattab" userId="c83b1e15-36f3-4f46-aceb-05aac24c545e" providerId="ADAL" clId="{68922303-928D-411F-A7C3-3BB84E857E8F}" dt="2021-02-25T15:48:42.365" v="258"/>
        <pc:sldMkLst>
          <pc:docMk/>
          <pc:sldMk cId="563809780" sldId="546"/>
        </pc:sldMkLst>
        <pc:spChg chg="mod">
          <ac:chgData name="Sherif Khattab" userId="c83b1e15-36f3-4f46-aceb-05aac24c545e" providerId="ADAL" clId="{68922303-928D-411F-A7C3-3BB84E857E8F}" dt="2021-02-25T15:48:39.041" v="257" actId="1076"/>
          <ac:spMkLst>
            <pc:docMk/>
            <pc:sldMk cId="563809780" sldId="546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6" creationId="{4F6EA0F1-1245-4403-9078-8889A1086600}"/>
          </ac:cxnSpMkLst>
        </pc:cxnChg>
      </pc:sldChg>
      <pc:sldChg chg="modSp add">
        <pc:chgData name="Sherif Khattab" userId="c83b1e15-36f3-4f46-aceb-05aac24c545e" providerId="ADAL" clId="{68922303-928D-411F-A7C3-3BB84E857E8F}" dt="2021-02-25T15:48:58.326" v="260" actId="1076"/>
        <pc:sldMkLst>
          <pc:docMk/>
          <pc:sldMk cId="2982848977" sldId="547"/>
        </pc:sldMkLst>
        <pc:spChg chg="mod">
          <ac:chgData name="Sherif Khattab" userId="c83b1e15-36f3-4f46-aceb-05aac24c545e" providerId="ADAL" clId="{68922303-928D-411F-A7C3-3BB84E857E8F}" dt="2021-02-25T15:48:58.326" v="260" actId="1076"/>
          <ac:spMkLst>
            <pc:docMk/>
            <pc:sldMk cId="2982848977" sldId="547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6" creationId="{4F6EA0F1-1245-4403-9078-8889A1086600}"/>
          </ac:cxnSpMkLst>
        </pc:cxnChg>
      </pc:sldChg>
    </pc:docChg>
  </pc:docChgLst>
  <pc:docChgLst>
    <pc:chgData name="Sherif Khattab" userId="c83b1e15-36f3-4f46-aceb-05aac24c545e" providerId="ADAL" clId="{D1F8C7F8-B63D-426F-B9AE-033C1F2663EE}"/>
    <pc:docChg chg="custSel addSld delSld modSld">
      <pc:chgData name="Sherif Khattab" userId="c83b1e15-36f3-4f46-aceb-05aac24c545e" providerId="ADAL" clId="{D1F8C7F8-B63D-426F-B9AE-033C1F2663EE}" dt="2021-02-18T15:58:02.150" v="261" actId="207"/>
      <pc:docMkLst>
        <pc:docMk/>
      </pc:docMkLst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920820884" sldId="27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17417480" sldId="27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773510753" sldId="280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71235497" sldId="28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99089282" sldId="28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36622862" sldId="285"/>
        </pc:sldMkLst>
      </pc:sldChg>
      <pc:sldChg chg="modSp">
        <pc:chgData name="Sherif Khattab" userId="c83b1e15-36f3-4f46-aceb-05aac24c545e" providerId="ADAL" clId="{D1F8C7F8-B63D-426F-B9AE-033C1F2663EE}" dt="2021-02-18T15:58:02.150" v="261" actId="207"/>
        <pc:sldMkLst>
          <pc:docMk/>
          <pc:sldMk cId="463012687" sldId="289"/>
        </pc:sldMkLst>
        <pc:spChg chg="mod">
          <ac:chgData name="Sherif Khattab" userId="c83b1e15-36f3-4f46-aceb-05aac24c545e" providerId="ADAL" clId="{D1F8C7F8-B63D-426F-B9AE-033C1F2663EE}" dt="2021-02-18T15:58:02.150" v="261" actId="207"/>
          <ac:spMkLst>
            <pc:docMk/>
            <pc:sldMk cId="463012687" sldId="289"/>
            <ac:spMk id="103" creationId="{4F76D617-EEBD-4B8B-B82A-EA3BF2585492}"/>
          </ac:spMkLst>
        </pc:spChg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D1F8C7F8-B63D-426F-B9AE-033C1F2663EE}" dt="2021-02-18T06:35:56.761" v="43" actId="47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D1F8C7F8-B63D-426F-B9AE-033C1F2663EE}" dt="2021-02-18T06:35:52.792" v="42" actId="47"/>
        <pc:sldMkLst>
          <pc:docMk/>
          <pc:sldMk cId="1898410716" sldId="38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574001865" sldId="46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156977365" sldId="46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7329803" sldId="466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643915362" sldId="46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593910045" sldId="468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392020218" sldId="469"/>
        </pc:sldMkLst>
      </pc:sldChg>
      <pc:sldChg chg="modSp mod modAnim">
        <pc:chgData name="Sherif Khattab" userId="c83b1e15-36f3-4f46-aceb-05aac24c545e" providerId="ADAL" clId="{D1F8C7F8-B63D-426F-B9AE-033C1F2663EE}" dt="2021-02-18T06:49:33.301" v="256" actId="27636"/>
        <pc:sldMkLst>
          <pc:docMk/>
          <pc:sldMk cId="4202616107" sldId="500"/>
        </pc:sldMkLst>
        <pc:spChg chg="mod">
          <ac:chgData name="Sherif Khattab" userId="c83b1e15-36f3-4f46-aceb-05aac24c545e" providerId="ADAL" clId="{D1F8C7F8-B63D-426F-B9AE-033C1F2663EE}" dt="2021-02-18T06:49:33.301" v="256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1F8C7F8-B63D-426F-B9AE-033C1F2663EE}" dt="2021-02-18T06:35:48.192" v="41"/>
        <pc:sldMkLst>
          <pc:docMk/>
          <pc:sldMk cId="2116864396" sldId="505"/>
        </pc:sldMkLst>
        <pc:spChg chg="mod">
          <ac:chgData name="Sherif Khattab" userId="c83b1e15-36f3-4f46-aceb-05aac24c545e" providerId="ADAL" clId="{D1F8C7F8-B63D-426F-B9AE-033C1F2663EE}" dt="2021-02-18T06:35:48.192" v="4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1F8C7F8-B63D-426F-B9AE-033C1F2663EE}" dt="2021-02-18T06:35:21.237" v="40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D1F8C7F8-B63D-426F-B9AE-033C1F2663EE}" dt="2021-02-18T06:35:21.237" v="4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Anim">
        <pc:chgData name="Sherif Khattab" userId="c83b1e15-36f3-4f46-aceb-05aac24c545e" providerId="ADAL" clId="{D1F8C7F8-B63D-426F-B9AE-033C1F2663EE}" dt="2021-02-18T06:49:41.395" v="258"/>
        <pc:sldMkLst>
          <pc:docMk/>
          <pc:sldMk cId="2487721040" sldId="516"/>
        </pc:sldMkLst>
        <pc:spChg chg="mod">
          <ac:chgData name="Sherif Khattab" userId="c83b1e15-36f3-4f46-aceb-05aac24c545e" providerId="ADAL" clId="{D1F8C7F8-B63D-426F-B9AE-033C1F2663EE}" dt="2021-02-18T06:49:41.395" v="258"/>
          <ac:spMkLst>
            <pc:docMk/>
            <pc:sldMk cId="2487721040" sldId="516"/>
            <ac:spMk id="3" creationId="{CBB5D1A1-A1C5-4D4A-9051-CB104F0E3B4F}"/>
          </ac:spMkLst>
        </pc:spChg>
      </pc:sldChg>
      <pc:sldChg chg="del">
        <pc:chgData name="Sherif Khattab" userId="c83b1e15-36f3-4f46-aceb-05aac24c545e" providerId="ADAL" clId="{D1F8C7F8-B63D-426F-B9AE-033C1F2663EE}" dt="2021-02-18T06:49:38.556" v="257" actId="47"/>
        <pc:sldMkLst>
          <pc:docMk/>
          <pc:sldMk cId="3504930043" sldId="519"/>
        </pc:sldMkLst>
      </pc:sldChg>
      <pc:sldChg chg="modSp mod modAnim">
        <pc:chgData name="Sherif Khattab" userId="c83b1e15-36f3-4f46-aceb-05aac24c545e" providerId="ADAL" clId="{D1F8C7F8-B63D-426F-B9AE-033C1F2663EE}" dt="2021-02-18T06:48:49.773" v="216" actId="27636"/>
        <pc:sldMkLst>
          <pc:docMk/>
          <pc:sldMk cId="2126070970" sldId="520"/>
        </pc:sldMkLst>
        <pc:spChg chg="mod">
          <ac:chgData name="Sherif Khattab" userId="c83b1e15-36f3-4f46-aceb-05aac24c545e" providerId="ADAL" clId="{D1F8C7F8-B63D-426F-B9AE-033C1F2663EE}" dt="2021-02-18T06:48:49.773" v="216" actId="27636"/>
          <ac:spMkLst>
            <pc:docMk/>
            <pc:sldMk cId="2126070970" sldId="520"/>
            <ac:spMk id="3" creationId="{D7399D59-7ED8-4451-AEDE-1AC4DE33563A}"/>
          </ac:spMkLst>
        </pc:spChg>
      </pc:sldChg>
    </pc:docChg>
  </pc:docChgLst>
  <pc:docChgLst>
    <pc:chgData name="Sherif Khattab" userId="c83b1e15-36f3-4f46-aceb-05aac24c545e" providerId="ADAL" clId="{40561216-C3B6-4E03-B696-C2E8E46E1565}"/>
    <pc:docChg chg="undo custSel addSld delSld modSld">
      <pc:chgData name="Sherif Khattab" userId="c83b1e15-36f3-4f46-aceb-05aac24c545e" providerId="ADAL" clId="{40561216-C3B6-4E03-B696-C2E8E46E1565}" dt="2021-03-02T15:13:19.771" v="893"/>
      <pc:docMkLst>
        <pc:docMk/>
      </pc:docMkLst>
      <pc:sldChg chg="addSp delSp modSp del mod modAnim">
        <pc:chgData name="Sherif Khattab" userId="c83b1e15-36f3-4f46-aceb-05aac24c545e" providerId="ADAL" clId="{40561216-C3B6-4E03-B696-C2E8E46E1565}" dt="2021-03-02T14:56:46.899" v="570" actId="47"/>
        <pc:sldMkLst>
          <pc:docMk/>
          <pc:sldMk cId="1642669177" sldId="482"/>
        </pc:sldMkLst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8" creationId="{3C4A6727-32FC-4B6E-8839-50A9283C7CB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9" creationId="{5B0D4E68-2C6A-4115-B8B4-3F23A7563CC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0" creationId="{23C51AC1-A4A7-4583-8E50-C54565D1E5F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1" creationId="{B57E568C-5AE9-4962-B8C4-DC596E40EC62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2" creationId="{C9DCE7ED-DF90-4E6B-97CC-BE7F3361A46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3" creationId="{479F991E-FA6F-4E4D-8668-C063263A5DD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4" creationId="{120BDFD9-CA39-4664-AEB1-EC1B2A283A5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5" creationId="{E32AF455-9778-4300-A54B-D8230CFD846F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6" creationId="{C50219A6-A354-47D3-905A-873016D4B6B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7" creationId="{C96FC6F9-90B8-4F77-B794-6D306C85A94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8" creationId="{459D6B84-CB2F-4F44-B803-EFDC21DB6A0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9" creationId="{3654DA2D-A7EA-4B8F-AA92-84A4D475BAC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0" creationId="{4D512B37-8708-4B06-9892-F67047166C4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1" creationId="{BBD64ED2-DEF4-4C2B-9DD0-1DA9A1A9B285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2" creationId="{58AD9EA9-B1E2-423F-B7EC-EE56A423BD43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3" creationId="{C12947CA-60AD-4AE3-9ED8-15D4CA5B921A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4" creationId="{648AB672-9223-4BC9-BA72-FF06CF9954D6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5" creationId="{CB6570D5-7FFB-41F1-B25E-8F542CDC8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6" creationId="{3A2E428F-DEF7-42C2-9D04-8B86D2681E5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7" creationId="{4C301AE9-6627-4861-B87A-F94EC34AE36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8" creationId="{66F458D7-5FB9-4FE3-A4E7-2E63BC102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9" creationId="{E79B1A94-B238-4AF1-89BA-84FC7FBB40B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0" creationId="{B985648F-AE51-4363-AA3A-F053B0691BDE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1" creationId="{8B85B5CA-4A3F-4AE2-A32F-10235DB199B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2" creationId="{7359D72A-AA2C-438C-949B-864F65B3E32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3" creationId="{8A117133-27B4-4274-A636-13290DEBBFA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2" creationId="{5FEE084E-FD52-4ACC-AED2-E7C387D9FED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8" creationId="{963CCEB4-F635-48A8-ADF1-11CBB6C5850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88" creationId="{CA54992E-8ACD-4E7B-9135-F966AEBB647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08" creationId="{1E960CC0-9687-4340-8C97-B0E972AD081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18" creationId="{F884A57F-E7AF-4C45-B711-4DDD6F05A00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42" creationId="{508CFE1F-E02E-48A6-8898-46786F22BB1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66" creationId="{1FF3E257-A51B-47A5-BABF-BE9ADFC5FE8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84" creationId="{8D223A74-475D-4FA1-86C9-34089897D59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04" creationId="{23F623B8-CEDA-48DE-9390-5C95E3D78206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32" creationId="{DE17B8B4-CBF8-4BE3-9764-4DD71EE6B47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42" creationId="{6316BB7D-729E-4F02-8617-EE8A8E54F842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50" creationId="{6C50C496-3520-4C65-9C67-D105EC28288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72" creationId="{2B3BAB1B-A732-4266-B5F1-E9E1C67DC67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98" creationId="{635F473B-AB0D-4662-A7ED-A9684EEC9C4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26" creationId="{AF543F3C-72EB-44D4-B21B-FE0CDED77D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52" creationId="{9EDDECA9-DCD0-4718-9091-E530CB3CEC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72" creationId="{74A3491A-33BE-4BB0-A804-8C85D3C61F7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96" creationId="{E0422BF5-7ED2-4624-B963-DBE66660FE6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02" creationId="{62DC192D-1C9F-488C-B1D1-4EF7383CD2EE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30" creationId="{C1887017-F502-479A-87AD-ED83E5E2AFF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48" creationId="{DD654607-0C6D-4708-94A3-430DF13D9DB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68" creationId="{4ECB34BE-C7D8-49A4-BB4C-1218E632B0B3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84" creationId="{D7D1543A-8FC2-49EA-A6FA-5CE465ECB01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00" creationId="{1CE6EFEE-0BD4-4C4E-82C7-DE6619D2200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28" creationId="{D35EFFDB-F9E8-485B-8D60-BB05B7674C2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60" creationId="{603DBE5B-3588-446D-A34A-7AE3A81A57EB}"/>
          </ac:spMkLst>
        </pc:spChg>
        <pc:spChg chg="mod">
          <ac:chgData name="Sherif Khattab" userId="c83b1e15-36f3-4f46-aceb-05aac24c545e" providerId="ADAL" clId="{40561216-C3B6-4E03-B696-C2E8E46E1565}" dt="2021-03-02T14:48:30.524" v="1" actId="14100"/>
          <ac:spMkLst>
            <pc:docMk/>
            <pc:sldMk cId="1642669177" sldId="482"/>
            <ac:spMk id="23553" creationId="{E59624D1-FEEB-4340-9651-13DD586B53A9}"/>
          </ac:spMkLst>
        </pc:spChg>
        <pc:grpChg chg="add mod">
          <ac:chgData name="Sherif Khattab" userId="c83b1e15-36f3-4f46-aceb-05aac24c545e" providerId="ADAL" clId="{40561216-C3B6-4E03-B696-C2E8E46E1565}" dt="2021-03-02T14:48:32.802" v="2" actId="1076"/>
          <ac:grpSpMkLst>
            <pc:docMk/>
            <pc:sldMk cId="1642669177" sldId="482"/>
            <ac:grpSpMk id="7" creationId="{9D063597-4DF2-43D9-810E-02E259045F84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37" creationId="{5C5E6630-A71F-4462-B21C-5DBBDF9F36F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43" creationId="{64ACEE2B-3841-46E4-82CC-8EAF3E2D2EC8}"/>
          </ac:grpSpMkLst>
        </pc:grpChg>
        <pc:grpChg chg="del mod">
          <ac:chgData name="Sherif Khattab" userId="c83b1e15-36f3-4f46-aceb-05aac24c545e" providerId="ADAL" clId="{40561216-C3B6-4E03-B696-C2E8E46E1565}" dt="2021-03-02T14:49:23.972" v="30"/>
          <ac:grpSpMkLst>
            <pc:docMk/>
            <pc:sldMk cId="1642669177" sldId="482"/>
            <ac:grpSpMk id="52" creationId="{03F847D2-9998-4D4A-83B5-558B29E6FE7D}"/>
          </ac:grpSpMkLst>
        </pc:grpChg>
        <pc:grpChg chg="del mod">
          <ac:chgData name="Sherif Khattab" userId="c83b1e15-36f3-4f46-aceb-05aac24c545e" providerId="ADAL" clId="{40561216-C3B6-4E03-B696-C2E8E46E1565}" dt="2021-03-02T14:49:26.674" v="33"/>
          <ac:grpSpMkLst>
            <pc:docMk/>
            <pc:sldMk cId="1642669177" sldId="482"/>
            <ac:grpSpMk id="57" creationId="{7CCEBED9-D5BA-4BAB-9745-5B9D065CC21C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60" creationId="{299A370B-231C-492A-AA2C-1A90B690CB20}"/>
          </ac:grpSpMkLst>
        </pc:grpChg>
        <pc:grpChg chg="del mod">
          <ac:chgData name="Sherif Khattab" userId="c83b1e15-36f3-4f46-aceb-05aac24c545e" providerId="ADAL" clId="{40561216-C3B6-4E03-B696-C2E8E46E1565}" dt="2021-03-02T14:49:40.034" v="45"/>
          <ac:grpSpMkLst>
            <pc:docMk/>
            <pc:sldMk cId="1642669177" sldId="482"/>
            <ac:grpSpMk id="23557" creationId="{30CDDE6A-E1C2-49F0-A660-FE0076DC4D00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3" creationId="{AC28B53D-FD2F-40CB-9492-D3793488E0D3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6" creationId="{256BACDF-5B11-4577-B9D6-05A6755AA75C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73" creationId="{0F64A90B-D554-473A-88FF-D0C4ADEDE474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575" creationId="{3BD4BAD2-0AB9-4D8F-A8BA-FC730CBB3ACF}"/>
          </ac:grpSpMkLst>
        </pc:grpChg>
        <pc:grpChg chg="del mod">
          <ac:chgData name="Sherif Khattab" userId="c83b1e15-36f3-4f46-aceb-05aac24c545e" providerId="ADAL" clId="{40561216-C3B6-4E03-B696-C2E8E46E1565}" dt="2021-03-02T14:50:08.805" v="70"/>
          <ac:grpSpMkLst>
            <pc:docMk/>
            <pc:sldMk cId="1642669177" sldId="482"/>
            <ac:grpSpMk id="23582" creationId="{45683F89-CB78-428D-AE2A-8EC869ACC4E0}"/>
          </ac:grpSpMkLst>
        </pc:grpChg>
        <pc:grpChg chg="del mod">
          <ac:chgData name="Sherif Khattab" userId="c83b1e15-36f3-4f46-aceb-05aac24c545e" providerId="ADAL" clId="{40561216-C3B6-4E03-B696-C2E8E46E1565}" dt="2021-03-02T14:50:11.212" v="74"/>
          <ac:grpSpMkLst>
            <pc:docMk/>
            <pc:sldMk cId="1642669177" sldId="482"/>
            <ac:grpSpMk id="23588" creationId="{5DBC73D8-D40A-4203-A37D-995A84713B4D}"/>
          </ac:grpSpMkLst>
        </pc:grpChg>
        <pc:grpChg chg="del mod">
          <ac:chgData name="Sherif Khattab" userId="c83b1e15-36f3-4f46-aceb-05aac24c545e" providerId="ADAL" clId="{40561216-C3B6-4E03-B696-C2E8E46E1565}" dt="2021-03-02T14:50:18.651" v="82"/>
          <ac:grpSpMkLst>
            <pc:docMk/>
            <pc:sldMk cId="1642669177" sldId="482"/>
            <ac:grpSpMk id="23592" creationId="{DED82D75-D3AD-465D-80F4-369CE1516C08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00" creationId="{1F6D9E66-98F5-4979-976C-12666259C12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23607" creationId="{7B679F12-BB47-4954-9CE8-81957345F38C}"/>
          </ac:grpSpMkLst>
        </pc:grpChg>
        <pc:grpChg chg="del mod">
          <ac:chgData name="Sherif Khattab" userId="c83b1e15-36f3-4f46-aceb-05aac24c545e" providerId="ADAL" clId="{40561216-C3B6-4E03-B696-C2E8E46E1565}" dt="2021-03-02T14:50:32.326" v="105"/>
          <ac:grpSpMkLst>
            <pc:docMk/>
            <pc:sldMk cId="1642669177" sldId="482"/>
            <ac:grpSpMk id="23617" creationId="{6495A84A-B76F-45A4-8149-34298559ABFF}"/>
          </ac:grpSpMkLst>
        </pc:grpChg>
        <pc:grpChg chg="del mod">
          <ac:chgData name="Sherif Khattab" userId="c83b1e15-36f3-4f46-aceb-05aac24c545e" providerId="ADAL" clId="{40561216-C3B6-4E03-B696-C2E8E46E1565}" dt="2021-03-02T14:50:34.094" v="109"/>
          <ac:grpSpMkLst>
            <pc:docMk/>
            <pc:sldMk cId="1642669177" sldId="482"/>
            <ac:grpSpMk id="23623" creationId="{533193A7-CE2E-43C5-9E4C-DCDDB06D168C}"/>
          </ac:grpSpMkLst>
        </pc:grpChg>
        <pc:grpChg chg="del mod">
          <ac:chgData name="Sherif Khattab" userId="c83b1e15-36f3-4f46-aceb-05aac24c545e" providerId="ADAL" clId="{40561216-C3B6-4E03-B696-C2E8E46E1565}" dt="2021-03-02T14:50:41.731" v="115"/>
          <ac:grpSpMkLst>
            <pc:docMk/>
            <pc:sldMk cId="1642669177" sldId="482"/>
            <ac:grpSpMk id="23627" creationId="{53FF4B77-0563-48B4-B095-673B5611ADAA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633" creationId="{3A0D4798-C2AF-42BF-8973-C860F2406DAF}"/>
          </ac:grpSpMkLst>
        </pc:grpChg>
        <pc:grpChg chg="del mod">
          <ac:chgData name="Sherif Khattab" userId="c83b1e15-36f3-4f46-aceb-05aac24c545e" providerId="ADAL" clId="{40561216-C3B6-4E03-B696-C2E8E46E1565}" dt="2021-03-02T14:50:52.032" v="135"/>
          <ac:grpSpMkLst>
            <pc:docMk/>
            <pc:sldMk cId="1642669177" sldId="482"/>
            <ac:grpSpMk id="23647" creationId="{3BB242B4-0D27-4F5F-9E5D-2571A49521CE}"/>
          </ac:grpSpMkLst>
        </pc:grpChg>
        <pc:grpChg chg="del mod">
          <ac:chgData name="Sherif Khattab" userId="c83b1e15-36f3-4f46-aceb-05aac24c545e" providerId="ADAL" clId="{40561216-C3B6-4E03-B696-C2E8E46E1565}" dt="2021-03-02T14:50:54.928" v="141"/>
          <ac:grpSpMkLst>
            <pc:docMk/>
            <pc:sldMk cId="1642669177" sldId="482"/>
            <ac:grpSpMk id="23653" creationId="{E80EEC71-3A98-4D5E-B550-86B6A69BE4E1}"/>
          </ac:grpSpMkLst>
        </pc:grpChg>
        <pc:grpChg chg="del mod">
          <ac:chgData name="Sherif Khattab" userId="c83b1e15-36f3-4f46-aceb-05aac24c545e" providerId="ADAL" clId="{40561216-C3B6-4E03-B696-C2E8E46E1565}" dt="2021-03-02T14:50:56.969" v="144"/>
          <ac:grpSpMkLst>
            <pc:docMk/>
            <pc:sldMk cId="1642669177" sldId="482"/>
            <ac:grpSpMk id="23659" creationId="{20B5ECFB-E2D0-44FD-BF8D-2E0FB7F6E966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62" creationId="{51857162-BD58-46FC-B6C9-F2C41B757435}"/>
          </ac:grpSpMkLst>
        </pc:grpChg>
        <pc:grpChg chg="del mod">
          <ac:chgData name="Sherif Khattab" userId="c83b1e15-36f3-4f46-aceb-05aac24c545e" providerId="ADAL" clId="{40561216-C3B6-4E03-B696-C2E8E46E1565}" dt="2021-03-02T14:51:03.319" v="154"/>
          <ac:grpSpMkLst>
            <pc:docMk/>
            <pc:sldMk cId="1642669177" sldId="482"/>
            <ac:grpSpMk id="23669" creationId="{4E439A5E-92E5-4432-AC2D-2007D3057ABE}"/>
          </ac:grpSpMkLst>
        </pc:grpChg>
        <pc:grpChg chg="mod">
          <ac:chgData name="Sherif Khattab" userId="c83b1e15-36f3-4f46-aceb-05aac24c545e" providerId="ADAL" clId="{40561216-C3B6-4E03-B696-C2E8E46E1565}" dt="2021-03-02T14:51:14.177" v="156" actId="1076"/>
          <ac:grpSpMkLst>
            <pc:docMk/>
            <pc:sldMk cId="1642669177" sldId="482"/>
            <ac:grpSpMk id="23672" creationId="{D3B42BF9-8198-43FC-B7E5-062D26193C4A}"/>
          </ac:grpSpMkLst>
        </pc:grpChg>
        <pc:graphicFrameChg chg="del mod">
          <ac:chgData name="Sherif Khattab" userId="c83b1e15-36f3-4f46-aceb-05aac24c545e" providerId="ADAL" clId="{40561216-C3B6-4E03-B696-C2E8E46E1565}" dt="2021-03-02T14:51:06.862" v="155" actId="478"/>
          <ac:graphicFrameMkLst>
            <pc:docMk/>
            <pc:sldMk cId="1642669177" sldId="482"/>
            <ac:graphicFrameMk id="23555" creationId="{72BCA54F-0328-4938-A740-EE2040664901}"/>
          </ac:graphicFrameMkLst>
        </pc:graphicFrame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" creationId="{B0FBBC0D-35B9-448B-9D52-F9702601D9E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" creationId="{1334F479-0557-4560-B3CA-54D487BC16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" creationId="{C77C32EE-2731-421E-9672-5A63D6E9F53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4" creationId="{76F4BB3E-F0E4-42AA-ACB1-D0A6A3746F2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5" creationId="{BB1041F6-9E9F-4186-AC93-4372635DAB2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6" creationId="{FBD4DC2C-2A69-4F9C-9FD0-0A2D83A1703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8" creationId="{08DD68F7-523C-4437-9949-BFD6B8B320B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9" creationId="{6B907EBB-5700-4291-BB4C-D8877DB4FFC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0" creationId="{D1405003-6795-43E1-B78F-70DFA34AAA5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1" creationId="{E5C63D8D-A5A2-4ECA-9233-25A9BB4111B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2" creationId="{DA8E3D6B-1BC0-4231-B0D7-7B8A4360DEC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4" creationId="{19C19232-5340-48E5-9ED6-62DEBBCE121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5" creationId="{D1B4E85F-AC34-40C2-82B7-32CDF26E2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6" creationId="{E6BF4D18-EC16-4386-BB86-4E44BAF7C0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7" creationId="{02569F11-2943-4F04-87BA-CA8732D937C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8" creationId="{B58E1670-F3F7-4DFE-AF3D-056FDA78531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9" creationId="{19257841-2019-40BC-AD69-87A73EC0948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0" creationId="{26C81269-5964-499B-83AC-4B4F3ECF46D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1" creationId="{20368D2C-01B3-405E-89B9-A7788F5F56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3" creationId="{4B0B24DC-2DC7-4C85-8BDA-CB5171C185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4" creationId="{FAA76FFB-4F7B-44CF-9E3F-7D873ACD011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5" creationId="{2A509FA3-B322-44A6-A5B7-3B6A64FF271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6" creationId="{9FB1D72E-EF06-4758-9CAE-0C2AFAB761B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8" creationId="{AD54C535-8A13-4466-B936-FDE4EE0D13A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1" creationId="{3873DDFB-3276-4A9C-A452-0E255D449AE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2" creationId="{6CA89F45-C596-4B44-8218-2E80CDFD9AC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3" creationId="{C0DC48F3-13CB-48CD-943B-D376DED3D45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2" creationId="{AD02388C-420C-4C10-A5B7-33825C4777B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56" creationId="{B63716A9-A45C-49C7-8CC0-3310F6B827F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8" creationId="{12438C2F-B2BE-423F-8FB0-A8B24276F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9" creationId="{63236EA0-8781-4E1D-ACC7-D2AB2BA2975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0" creationId="{8296C127-E688-4138-8B46-A545AA74759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1" creationId="{27B15F83-7325-42D6-B559-2D057C3A0C3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2" creationId="{41609FE5-F416-4C74-A5D0-5EFA0CF8EF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4" creationId="{0479C8AE-E53D-4F3D-9A1F-0B3B4EF8E4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5" creationId="{7EA1AC65-0991-4EAD-9289-5B6967D4C6A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7" creationId="{B964468F-11D4-4449-BD5D-D276B04321B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8" creationId="{B0D8423F-0857-4468-8FB1-850C348CC06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9" creationId="{E089F2E3-45EA-486B-A260-E766EB2A025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0" creationId="{C315644A-BBCC-4823-9005-14F1A7FDE1C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1" creationId="{4A65A549-A8AD-4542-8C89-6269FF5866D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2" creationId="{B9C4A1FB-67E2-4BED-9908-CDD670C3D0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4" creationId="{5080E0A9-56D7-4D4F-A195-E284339CA1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6" creationId="{D0BE1369-00A5-44C7-8452-53D1B39882E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7" creationId="{43BAB690-6EB8-4D2F-9260-3E735FEB4B2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8" creationId="{83315C3A-A95B-42AC-9D6D-979EB8D173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9" creationId="{E04171F8-E595-4689-B13C-72E0E4EF497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0" creationId="{E8FD612D-4AE1-407E-90A1-CE8B0F7F65A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1" creationId="{C8D3D5B6-B190-475B-BF38-91CC60C733F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3" creationId="{EC8BF6A4-0F25-47DF-8764-D97275EAA47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4" creationId="{57D69971-0B46-4623-8A6B-3B3C85BCFF6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5" creationId="{F8FC187E-9EB1-4A50-98B4-0870732825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6" creationId="{1AFE1D24-554E-45CD-A400-2E8FC12D5A0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7" creationId="{FE9728E1-CAAA-43DC-B604-C9D45BF1646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9" creationId="{0A0BC15D-6427-44BD-B8C5-2F74D103D23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0" creationId="{761307AF-16E1-4780-B3AC-E42AB02AF57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1" creationId="{800D8CDC-FCE4-4FC1-B795-A774356CBB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3" creationId="{F6F54656-A8DD-4BC4-B253-D21DE17A2BD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4" creationId="{78465BA3-A56F-46C3-84B4-E748C9D8C4F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5" creationId="{3413CC97-C44F-4613-A28F-BFAE2FF5B56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6" creationId="{000CE992-2847-4DC1-8887-BD414802BB1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7" creationId="{CD3FC1F9-0F83-44E8-9E65-5863FD267F26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8" creationId="{B74EE29C-272C-451D-824C-389F652DD6A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9" creationId="{C42E0A56-A1DA-4DCB-B2B6-5DACFFE47D8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1" creationId="{4600B491-531D-4F6E-984B-B178D34304D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2" creationId="{8590EC06-81B8-4E62-AD56-2D9C619CB4E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3" creationId="{03F7B552-AE73-4E25-8F31-904011C9E0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4" creationId="{3FC31064-F965-406B-A00C-AB8E71B83EE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5" creationId="{BA80DF44-2335-4B14-BC94-240A38AC9B9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6" creationId="{7177B574-128A-4148-8516-BF3A12E8EF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08" creationId="{BA6A7D11-EF81-45BF-AA2C-83A7517795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9" creationId="{F2CCC1AD-B6A2-4AE2-B407-C08CF661422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0" creationId="{3E34209D-E281-4CD5-914A-A4533596149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1" creationId="{B7A2D2D7-D75E-428C-95C6-00440C5C943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2" creationId="{26AF0E91-A159-4BC6-BCB4-C91EF1ED0E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3" creationId="{2469BD39-75EF-494D-8C4E-A483A92377E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4" creationId="{E97D3BC2-502B-4A90-8A64-126AA52F761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5" creationId="{2B0D0797-9EEE-4D91-AF8D-E8FBFB4E297B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2" creationId="{4D4EAF63-EE39-4E18-9659-6169D13CA5C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4" creationId="{D419C405-99F4-4F0D-9F98-C40C001FA05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5" creationId="{A9DB4019-7694-44E2-A1C8-EF5452E86B1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2" creationId="{0F2CE510-9FBD-49AC-8B30-FD52B2C9709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4" creationId="{39367AD8-5239-461A-8039-12F379453AF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2" creationId="{584289BE-C536-48B0-A5C3-93147F9B5CF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6" creationId="{87B366E5-7624-47F3-A592-581796E1295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8" creationId="{3F89BC67-AB21-4050-9493-6CA93740F5F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2" creationId="{097A411A-2F8F-4EDF-A93C-A1916E46CE5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4" creationId="{0CDA8FA7-3F42-425F-B69F-09FE422E6C2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5" creationId="{74C0E38C-8C81-4F69-B2AF-AD53E6E6D9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6" creationId="{85585060-B696-4403-8C88-50A6053DBD0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7" creationId="{9236DFEA-42B0-4A18-8DB8-43023CBA1AAF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8" creationId="{BE3E7B86-3514-4C72-91AF-4648475E24F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0" creationId="{EB9F504E-52DF-4A05-AB88-BDF5876CA8B9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1" creationId="{22A791CB-A7E4-4BA6-AF2C-BA61BDCB17CE}"/>
          </ac:inkMkLst>
        </pc:inkChg>
        <pc:cxnChg chg="add del mod">
          <ac:chgData name="Sherif Khattab" userId="c83b1e15-36f3-4f46-aceb-05aac24c545e" providerId="ADAL" clId="{40561216-C3B6-4E03-B696-C2E8E46E1565}" dt="2021-03-02T14:52:00.094" v="159" actId="34122"/>
          <ac:cxnSpMkLst>
            <pc:docMk/>
            <pc:sldMk cId="1642669177" sldId="482"/>
            <ac:cxnSpMk id="666" creationId="{29D678B6-6D48-40BD-A84F-9B6103379C4D}"/>
          </ac:cxnSpMkLst>
        </pc:cxnChg>
      </pc:sldChg>
      <pc:sldChg chg="addSp delSp modSp mod">
        <pc:chgData name="Sherif Khattab" userId="c83b1e15-36f3-4f46-aceb-05aac24c545e" providerId="ADAL" clId="{40561216-C3B6-4E03-B696-C2E8E46E1565}" dt="2021-03-02T15:13:19.771" v="893"/>
        <pc:sldMkLst>
          <pc:docMk/>
          <pc:sldMk cId="4132993662" sldId="489"/>
        </pc:sldMkLst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8" creationId="{CAB042AE-98C1-400E-B423-20D8D707D237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9" creationId="{73418648-4979-4466-8AE8-DBFFDC5D23B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0" creationId="{B1803630-81EE-4F64-9882-5987946DB95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1" creationId="{401C1746-3764-4B33-882F-E558CBCCDC3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2" creationId="{DE6591BD-77DB-4F82-9D13-C29C942B92B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3" creationId="{9BDECD37-0CC0-4736-9A73-17E65613B88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4" creationId="{4FF7ED4C-ACCF-4519-9C56-D2D7142F030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5" creationId="{5207F92D-B0E2-448A-8842-D7E26F27085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6" creationId="{3E7E6D2D-AB4B-4585-8AE8-489A10938A9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7" creationId="{10E7E12F-09B2-46F3-A9C1-5353EB580CC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8" creationId="{A1ED810C-1E3C-4317-AFF5-ABA39FC0899D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9" creationId="{D40D39A2-B4BF-46CD-8983-C479A0BEDD6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0" creationId="{B9AEC8A2-D0E3-460B-B7A5-CE3C785868B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1" creationId="{9650DCF7-0552-4A49-8A72-87C916F2275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2" creationId="{3E7530EF-F703-4EAC-B002-67202E5BEA0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3" creationId="{468F3957-BF2C-48D2-8415-A80CEAA59DDA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4" creationId="{0D45C954-0D7B-400A-B94A-1DC9BA2D8A6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5" creationId="{EA98F8BC-3AB5-4D06-A661-BBFC6F6065F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6" creationId="{98BD16B3-789C-4439-B933-C45C5EF4E9F6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7" creationId="{39361E45-B43C-4090-9354-9CC2369717A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8" creationId="{0016E7CF-1DB0-41AF-9B71-F6FBA33D01E1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9" creationId="{D76498C0-82CB-445D-AB79-B8C80C07F99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0" creationId="{AB5D9E14-7061-4666-8D39-D40BAACC456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1" creationId="{E20AF19B-EDB4-48FC-8DC7-A56F0FF800F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2" creationId="{210A0309-6F6D-4AC9-ACD6-DBD8542B23C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3" creationId="{879B22C4-BDDB-4128-A69B-DC5B8744A4A3}"/>
          </ac:spMkLst>
        </pc:spChg>
        <pc:spChg chg="mod">
          <ac:chgData name="Sherif Khattab" userId="c83b1e15-36f3-4f46-aceb-05aac24c545e" providerId="ADAL" clId="{40561216-C3B6-4E03-B696-C2E8E46E1565}" dt="2021-03-02T15:00:40.480" v="668" actId="14100"/>
          <ac:spMkLst>
            <pc:docMk/>
            <pc:sldMk cId="4132993662" sldId="489"/>
            <ac:spMk id="30722" creationId="{33C3E8B9-1772-47B4-9411-185F126423BA}"/>
          </ac:spMkLst>
        </pc:spChg>
        <pc:grpChg chg="add mod">
          <ac:chgData name="Sherif Khattab" userId="c83b1e15-36f3-4f46-aceb-05aac24c545e" providerId="ADAL" clId="{40561216-C3B6-4E03-B696-C2E8E46E1565}" dt="2021-03-02T15:11:44.086" v="787" actId="1076"/>
          <ac:grpSpMkLst>
            <pc:docMk/>
            <pc:sldMk cId="4132993662" sldId="489"/>
            <ac:grpSpMk id="7" creationId="{04E0300E-75F6-49D4-8D27-48DA11D4D2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7" creationId="{8D4616A1-6DAF-49D6-8C1E-CCCA2C1E8A75}"/>
          </ac:grpSpMkLst>
        </pc:grpChg>
        <pc:grpChg chg="del mod">
          <ac:chgData name="Sherif Khattab" userId="c83b1e15-36f3-4f46-aceb-05aac24c545e" providerId="ADAL" clId="{40561216-C3B6-4E03-B696-C2E8E46E1565}" dt="2021-03-02T15:10:19.871" v="694"/>
          <ac:grpSpMkLst>
            <pc:docMk/>
            <pc:sldMk cId="4132993662" sldId="489"/>
            <ac:grpSpMk id="45" creationId="{DB2848A2-C3CF-4631-B534-3DCBCA205786}"/>
          </ac:grpSpMkLst>
        </pc:grpChg>
        <pc:grpChg chg="del mod">
          <ac:chgData name="Sherif Khattab" userId="c83b1e15-36f3-4f46-aceb-05aac24c545e" providerId="ADAL" clId="{40561216-C3B6-4E03-B696-C2E8E46E1565}" dt="2021-03-02T15:10:26.882" v="701"/>
          <ac:grpSpMkLst>
            <pc:docMk/>
            <pc:sldMk cId="4132993662" sldId="489"/>
            <ac:grpSpMk id="53" creationId="{020170D5-D57E-48AD-B48D-E74A0CDBD5CB}"/>
          </ac:grpSpMkLst>
        </pc:grpChg>
        <pc:grpChg chg="del mod">
          <ac:chgData name="Sherif Khattab" userId="c83b1e15-36f3-4f46-aceb-05aac24c545e" providerId="ADAL" clId="{40561216-C3B6-4E03-B696-C2E8E46E1565}" dt="2021-03-02T15:10:32.541" v="709"/>
          <ac:grpSpMkLst>
            <pc:docMk/>
            <pc:sldMk cId="4132993662" sldId="489"/>
            <ac:grpSpMk id="60" creationId="{0CFEE912-A95C-4E9B-9AD9-847037214F77}"/>
          </ac:grpSpMkLst>
        </pc:grpChg>
        <pc:grpChg chg="del mod">
          <ac:chgData name="Sherif Khattab" userId="c83b1e15-36f3-4f46-aceb-05aac24c545e" providerId="ADAL" clId="{40561216-C3B6-4E03-B696-C2E8E46E1565}" dt="2021-03-02T15:10:37.916" v="716"/>
          <ac:grpSpMkLst>
            <pc:docMk/>
            <pc:sldMk cId="4132993662" sldId="489"/>
            <ac:grpSpMk id="30727" creationId="{53544FF7-58B5-43C7-BF20-47DD6C96D3EB}"/>
          </ac:grpSpMkLst>
        </pc:grpChg>
        <pc:grpChg chg="add del mod">
          <ac:chgData name="Sherif Khattab" userId="c83b1e15-36f3-4f46-aceb-05aac24c545e" providerId="ADAL" clId="{40561216-C3B6-4E03-B696-C2E8E46E1565}" dt="2021-03-02T15:10:46.888" v="729"/>
          <ac:grpSpMkLst>
            <pc:docMk/>
            <pc:sldMk cId="4132993662" sldId="489"/>
            <ac:grpSpMk id="30734" creationId="{F5EA9481-AEC7-4F0F-965A-0949BB8C983B}"/>
          </ac:grpSpMkLst>
        </pc:grpChg>
        <pc:grpChg chg="mod">
          <ac:chgData name="Sherif Khattab" userId="c83b1e15-36f3-4f46-aceb-05aac24c545e" providerId="ADAL" clId="{40561216-C3B6-4E03-B696-C2E8E46E1565}" dt="2021-03-02T15:10:41.367" v="721"/>
          <ac:grpSpMkLst>
            <pc:docMk/>
            <pc:sldMk cId="4132993662" sldId="489"/>
            <ac:grpSpMk id="30737" creationId="{15EF6011-4D13-424D-B7F4-7C87C9C37075}"/>
          </ac:grpSpMkLst>
        </pc:grpChg>
        <pc:grpChg chg="del mod">
          <ac:chgData name="Sherif Khattab" userId="c83b1e15-36f3-4f46-aceb-05aac24c545e" providerId="ADAL" clId="{40561216-C3B6-4E03-B696-C2E8E46E1565}" dt="2021-03-02T15:10:53.926" v="737"/>
          <ac:grpSpMkLst>
            <pc:docMk/>
            <pc:sldMk cId="4132993662" sldId="489"/>
            <ac:grpSpMk id="30744" creationId="{96B0EA27-489D-4A40-9D47-DE043E9F9CB0}"/>
          </ac:grpSpMkLst>
        </pc:grpChg>
        <pc:grpChg chg="del mod">
          <ac:chgData name="Sherif Khattab" userId="c83b1e15-36f3-4f46-aceb-05aac24c545e" providerId="ADAL" clId="{40561216-C3B6-4E03-B696-C2E8E46E1565}" dt="2021-03-02T15:11:01.275" v="746"/>
          <ac:grpSpMkLst>
            <pc:docMk/>
            <pc:sldMk cId="4132993662" sldId="489"/>
            <ac:grpSpMk id="30752" creationId="{E40912C3-9343-4C5A-8ACA-BD2E1C0924BE}"/>
          </ac:grpSpMkLst>
        </pc:grpChg>
        <pc:grpChg chg="del mod">
          <ac:chgData name="Sherif Khattab" userId="c83b1e15-36f3-4f46-aceb-05aac24c545e" providerId="ADAL" clId="{40561216-C3B6-4E03-B696-C2E8E46E1565}" dt="2021-03-02T15:11:08.176" v="752"/>
          <ac:grpSpMkLst>
            <pc:docMk/>
            <pc:sldMk cId="4132993662" sldId="489"/>
            <ac:grpSpMk id="30761" creationId="{5CE98CBD-0C98-454F-B661-57B116358B2C}"/>
          </ac:grpSpMkLst>
        </pc:grpChg>
        <pc:grpChg chg="del mod">
          <ac:chgData name="Sherif Khattab" userId="c83b1e15-36f3-4f46-aceb-05aac24c545e" providerId="ADAL" clId="{40561216-C3B6-4E03-B696-C2E8E46E1565}" dt="2021-03-02T15:11:09.810" v="756"/>
          <ac:grpSpMkLst>
            <pc:docMk/>
            <pc:sldMk cId="4132993662" sldId="489"/>
            <ac:grpSpMk id="30767" creationId="{73DB599E-53BB-4C58-BE9D-1B1E6CE84619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1" creationId="{4C0347A5-F755-4717-B8BF-2BE866A92A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7" creationId="{484BEA9A-E416-4F2F-AD84-F25F50AC1896}"/>
          </ac:grpSpMkLst>
        </pc:grpChg>
        <pc:grpChg chg="del mod">
          <ac:chgData name="Sherif Khattab" userId="c83b1e15-36f3-4f46-aceb-05aac24c545e" providerId="ADAL" clId="{40561216-C3B6-4E03-B696-C2E8E46E1565}" dt="2021-03-02T15:11:33.321" v="775"/>
          <ac:grpSpMkLst>
            <pc:docMk/>
            <pc:sldMk cId="4132993662" sldId="489"/>
            <ac:grpSpMk id="30781" creationId="{5DAE1EE9-98B8-4DAB-8B37-BFAC9FA8BFC8}"/>
          </ac:grpSpMkLst>
        </pc:grpChg>
        <pc:grpChg chg="del mod">
          <ac:chgData name="Sherif Khattab" userId="c83b1e15-36f3-4f46-aceb-05aac24c545e" providerId="ADAL" clId="{40561216-C3B6-4E03-B696-C2E8E46E1565}" dt="2021-03-02T15:11:38.613" v="784"/>
          <ac:grpSpMkLst>
            <pc:docMk/>
            <pc:sldMk cId="4132993662" sldId="489"/>
            <ac:grpSpMk id="30789" creationId="{B4F3E9AC-4073-47ED-BB88-020DBACB6656}"/>
          </ac:grpSpMkLst>
        </pc:grpChg>
        <pc:grpChg chg="del mod">
          <ac:chgData name="Sherif Khattab" userId="c83b1e15-36f3-4f46-aceb-05aac24c545e" providerId="ADAL" clId="{40561216-C3B6-4E03-B696-C2E8E46E1565}" dt="2021-03-02T15:13:19.770" v="892"/>
          <ac:grpSpMkLst>
            <pc:docMk/>
            <pc:sldMk cId="4132993662" sldId="489"/>
            <ac:grpSpMk id="30798" creationId="{95A3BAD5-EEC3-4B6D-A362-E2E1F0638F48}"/>
          </ac:grpSpMkLst>
        </pc:grpChg>
        <pc:graphicFrameChg chg="del mod">
          <ac:chgData name="Sherif Khattab" userId="c83b1e15-36f3-4f46-aceb-05aac24c545e" providerId="ADAL" clId="{40561216-C3B6-4E03-B696-C2E8E46E1565}" dt="2021-03-02T15:11:40.519" v="786" actId="478"/>
          <ac:graphicFrameMkLst>
            <pc:docMk/>
            <pc:sldMk cId="4132993662" sldId="489"/>
            <ac:graphicFrameMk id="30723" creationId="{24ED8923-A61A-4244-A0FE-28542EDE5C2B}"/>
          </ac:graphicFrameMkLst>
        </pc:graphicFrameChg>
        <pc:inkChg chg="add del mod">
          <ac:chgData name="Sherif Khattab" userId="c83b1e15-36f3-4f46-aceb-05aac24c545e" providerId="ADAL" clId="{40561216-C3B6-4E03-B696-C2E8E46E1565}" dt="2021-03-02T15:13:19.770" v="892"/>
          <ac:inkMkLst>
            <pc:docMk/>
            <pc:sldMk cId="4132993662" sldId="489"/>
            <ac:inkMk id="3" creationId="{C437D565-4B5B-4485-BF62-D82DDE02DD93}"/>
          </ac:inkMkLst>
        </pc:inkChg>
        <pc:inkChg chg="add del mod">
          <ac:chgData name="Sherif Khattab" userId="c83b1e15-36f3-4f46-aceb-05aac24c545e" providerId="ADAL" clId="{40561216-C3B6-4E03-B696-C2E8E46E1565}" dt="2021-03-02T15:13:19.767" v="887"/>
          <ac:inkMkLst>
            <pc:docMk/>
            <pc:sldMk cId="4132993662" sldId="489"/>
            <ac:inkMk id="5" creationId="{DAD546BC-C9D3-4790-A2BA-8D1010E46C76}"/>
          </ac:inkMkLst>
        </pc:inkChg>
        <pc:inkChg chg="add del mod">
          <ac:chgData name="Sherif Khattab" userId="c83b1e15-36f3-4f46-aceb-05aac24c545e" providerId="ADAL" clId="{40561216-C3B6-4E03-B696-C2E8E46E1565}" dt="2021-03-02T15:13:19.771" v="893"/>
          <ac:inkMkLst>
            <pc:docMk/>
            <pc:sldMk cId="4132993662" sldId="489"/>
            <ac:inkMk id="6" creationId="{F5431850-D322-4515-9397-FB95B7D3CC56}"/>
          </ac:inkMkLst>
        </pc:inkChg>
        <pc:inkChg chg="add del mod">
          <ac:chgData name="Sherif Khattab" userId="c83b1e15-36f3-4f46-aceb-05aac24c545e" providerId="ADAL" clId="{40561216-C3B6-4E03-B696-C2E8E46E1565}" dt="2021-03-02T15:13:19.768" v="889"/>
          <ac:inkMkLst>
            <pc:docMk/>
            <pc:sldMk cId="4132993662" sldId="489"/>
            <ac:inkMk id="34" creationId="{43C728F8-4255-45E9-B718-9249FDD4235E}"/>
          </ac:inkMkLst>
        </pc:inkChg>
        <pc:inkChg chg="add del mod">
          <ac:chgData name="Sherif Khattab" userId="c83b1e15-36f3-4f46-aceb-05aac24c545e" providerId="ADAL" clId="{40561216-C3B6-4E03-B696-C2E8E46E1565}" dt="2021-03-02T15:13:19.770" v="891"/>
          <ac:inkMkLst>
            <pc:docMk/>
            <pc:sldMk cId="4132993662" sldId="489"/>
            <ac:inkMk id="35" creationId="{8464117F-D421-4F1B-8551-413CE2D73B4E}"/>
          </ac:inkMkLst>
        </pc:inkChg>
        <pc:inkChg chg="add del mod">
          <ac:chgData name="Sherif Khattab" userId="c83b1e15-36f3-4f46-aceb-05aac24c545e" providerId="ADAL" clId="{40561216-C3B6-4E03-B696-C2E8E46E1565}" dt="2021-03-02T15:13:19.768" v="888"/>
          <ac:inkMkLst>
            <pc:docMk/>
            <pc:sldMk cId="4132993662" sldId="489"/>
            <ac:inkMk id="36" creationId="{5EEF238D-A9FA-49E1-B9E5-D767DC8AC3DF}"/>
          </ac:inkMkLst>
        </pc:inkChg>
        <pc:inkChg chg="add del mod">
          <ac:chgData name="Sherif Khattab" userId="c83b1e15-36f3-4f46-aceb-05aac24c545e" providerId="ADAL" clId="{40561216-C3B6-4E03-B696-C2E8E46E1565}" dt="2021-03-02T15:13:19.769" v="890"/>
          <ac:inkMkLst>
            <pc:docMk/>
            <pc:sldMk cId="4132993662" sldId="489"/>
            <ac:inkMk id="38" creationId="{A8679A2B-6C6E-40F6-8451-550609F377FA}"/>
          </ac:inkMkLst>
        </pc:inkChg>
        <pc:inkChg chg="add del mod">
          <ac:chgData name="Sherif Khattab" userId="c83b1e15-36f3-4f46-aceb-05aac24c545e" providerId="ADAL" clId="{40561216-C3B6-4E03-B696-C2E8E46E1565}" dt="2021-03-02T15:13:02.607" v="878"/>
          <ac:inkMkLst>
            <pc:docMk/>
            <pc:sldMk cId="4132993662" sldId="489"/>
            <ac:inkMk id="39" creationId="{BABAEAFA-DE86-4F30-8840-2901967F751E}"/>
          </ac:inkMkLst>
        </pc:inkChg>
        <pc:inkChg chg="add del mod">
          <ac:chgData name="Sherif Khattab" userId="c83b1e15-36f3-4f46-aceb-05aac24c545e" providerId="ADAL" clId="{40561216-C3B6-4E03-B696-C2E8E46E1565}" dt="2021-03-02T15:13:02.609" v="880"/>
          <ac:inkMkLst>
            <pc:docMk/>
            <pc:sldMk cId="4132993662" sldId="489"/>
            <ac:inkMk id="40" creationId="{77D9BE41-5A0C-4D45-A4B2-66DF4F88E3A7}"/>
          </ac:inkMkLst>
        </pc:inkChg>
        <pc:inkChg chg="add del mod">
          <ac:chgData name="Sherif Khattab" userId="c83b1e15-36f3-4f46-aceb-05aac24c545e" providerId="ADAL" clId="{40561216-C3B6-4E03-B696-C2E8E46E1565}" dt="2021-03-02T15:13:02.610" v="883"/>
          <ac:inkMkLst>
            <pc:docMk/>
            <pc:sldMk cId="4132993662" sldId="489"/>
            <ac:inkMk id="41" creationId="{07520F76-C382-4DD6-9869-2BCA249EBB65}"/>
          </ac:inkMkLst>
        </pc:inkChg>
        <pc:inkChg chg="add del mod">
          <ac:chgData name="Sherif Khattab" userId="c83b1e15-36f3-4f46-aceb-05aac24c545e" providerId="ADAL" clId="{40561216-C3B6-4E03-B696-C2E8E46E1565}" dt="2021-03-02T15:13:02.610" v="882"/>
          <ac:inkMkLst>
            <pc:docMk/>
            <pc:sldMk cId="4132993662" sldId="489"/>
            <ac:inkMk id="42" creationId="{93C66A68-D312-4B0B-990C-1476417EB553}"/>
          </ac:inkMkLst>
        </pc:inkChg>
        <pc:inkChg chg="add del mod">
          <ac:chgData name="Sherif Khattab" userId="c83b1e15-36f3-4f46-aceb-05aac24c545e" providerId="ADAL" clId="{40561216-C3B6-4E03-B696-C2E8E46E1565}" dt="2021-03-02T15:13:02.609" v="881"/>
          <ac:inkMkLst>
            <pc:docMk/>
            <pc:sldMk cId="4132993662" sldId="489"/>
            <ac:inkMk id="43" creationId="{12123C8C-27F3-48FA-8570-711724888279}"/>
          </ac:inkMkLst>
        </pc:inkChg>
        <pc:inkChg chg="add del mod">
          <ac:chgData name="Sherif Khattab" userId="c83b1e15-36f3-4f46-aceb-05aac24c545e" providerId="ADAL" clId="{40561216-C3B6-4E03-B696-C2E8E46E1565}" dt="2021-03-02T15:13:02.608" v="879"/>
          <ac:inkMkLst>
            <pc:docMk/>
            <pc:sldMk cId="4132993662" sldId="489"/>
            <ac:inkMk id="44" creationId="{511C2A05-3EE1-4749-93B8-614A43115081}"/>
          </ac:inkMkLst>
        </pc:inkChg>
        <pc:inkChg chg="add del mod">
          <ac:chgData name="Sherif Khattab" userId="c83b1e15-36f3-4f46-aceb-05aac24c545e" providerId="ADAL" clId="{40561216-C3B6-4E03-B696-C2E8E46E1565}" dt="2021-03-02T15:12:55.908" v="876"/>
          <ac:inkMkLst>
            <pc:docMk/>
            <pc:sldMk cId="4132993662" sldId="489"/>
            <ac:inkMk id="46" creationId="{87FECC82-9077-456B-BB40-C272E1B06389}"/>
          </ac:inkMkLst>
        </pc:inkChg>
        <pc:inkChg chg="add del mod">
          <ac:chgData name="Sherif Khattab" userId="c83b1e15-36f3-4f46-aceb-05aac24c545e" providerId="ADAL" clId="{40561216-C3B6-4E03-B696-C2E8E46E1565}" dt="2021-03-02T15:12:55.908" v="875"/>
          <ac:inkMkLst>
            <pc:docMk/>
            <pc:sldMk cId="4132993662" sldId="489"/>
            <ac:inkMk id="47" creationId="{CD85AC86-3CBF-4D53-BE3A-43AD43DB1F3B}"/>
          </ac:inkMkLst>
        </pc:inkChg>
        <pc:inkChg chg="add del mod">
          <ac:chgData name="Sherif Khattab" userId="c83b1e15-36f3-4f46-aceb-05aac24c545e" providerId="ADAL" clId="{40561216-C3B6-4E03-B696-C2E8E46E1565}" dt="2021-03-02T15:12:55.905" v="871"/>
          <ac:inkMkLst>
            <pc:docMk/>
            <pc:sldMk cId="4132993662" sldId="489"/>
            <ac:inkMk id="48" creationId="{293124B9-3486-4DEB-B4C0-7F520810EC58}"/>
          </ac:inkMkLst>
        </pc:inkChg>
        <pc:inkChg chg="add del mod">
          <ac:chgData name="Sherif Khattab" userId="c83b1e15-36f3-4f46-aceb-05aac24c545e" providerId="ADAL" clId="{40561216-C3B6-4E03-B696-C2E8E46E1565}" dt="2021-03-02T15:12:55.906" v="872"/>
          <ac:inkMkLst>
            <pc:docMk/>
            <pc:sldMk cId="4132993662" sldId="489"/>
            <ac:inkMk id="49" creationId="{F92A0DE8-2B66-473A-B74B-CD271280739A}"/>
          </ac:inkMkLst>
        </pc:inkChg>
        <pc:inkChg chg="add del mod">
          <ac:chgData name="Sherif Khattab" userId="c83b1e15-36f3-4f46-aceb-05aac24c545e" providerId="ADAL" clId="{40561216-C3B6-4E03-B696-C2E8E46E1565}" dt="2021-03-02T15:12:55.907" v="874"/>
          <ac:inkMkLst>
            <pc:docMk/>
            <pc:sldMk cId="4132993662" sldId="489"/>
            <ac:inkMk id="50" creationId="{4964D010-BE53-4ECF-BAE7-B1E6610C6DF1}"/>
          </ac:inkMkLst>
        </pc:inkChg>
        <pc:inkChg chg="add del mod">
          <ac:chgData name="Sherif Khattab" userId="c83b1e15-36f3-4f46-aceb-05aac24c545e" providerId="ADAL" clId="{40561216-C3B6-4E03-B696-C2E8E46E1565}" dt="2021-03-02T15:12:55.904" v="870"/>
          <ac:inkMkLst>
            <pc:docMk/>
            <pc:sldMk cId="4132993662" sldId="489"/>
            <ac:inkMk id="51" creationId="{7FF475C8-AA8E-4279-A68E-9EF789689174}"/>
          </ac:inkMkLst>
        </pc:inkChg>
        <pc:inkChg chg="add del mod">
          <ac:chgData name="Sherif Khattab" userId="c83b1e15-36f3-4f46-aceb-05aac24c545e" providerId="ADAL" clId="{40561216-C3B6-4E03-B696-C2E8E46E1565}" dt="2021-03-02T15:12:55.907" v="873"/>
          <ac:inkMkLst>
            <pc:docMk/>
            <pc:sldMk cId="4132993662" sldId="489"/>
            <ac:inkMk id="52" creationId="{5AA4C9BB-CBD1-4894-AB18-2E317822ADA6}"/>
          </ac:inkMkLst>
        </pc:inkChg>
        <pc:inkChg chg="add del mod">
          <ac:chgData name="Sherif Khattab" userId="c83b1e15-36f3-4f46-aceb-05aac24c545e" providerId="ADAL" clId="{40561216-C3B6-4E03-B696-C2E8E46E1565}" dt="2021-03-02T15:12:51.081" v="867"/>
          <ac:inkMkLst>
            <pc:docMk/>
            <pc:sldMk cId="4132993662" sldId="489"/>
            <ac:inkMk id="54" creationId="{36A923E2-8230-4EB9-A683-0CA273DD2D50}"/>
          </ac:inkMkLst>
        </pc:inkChg>
        <pc:inkChg chg="add del mod">
          <ac:chgData name="Sherif Khattab" userId="c83b1e15-36f3-4f46-aceb-05aac24c545e" providerId="ADAL" clId="{40561216-C3B6-4E03-B696-C2E8E46E1565}" dt="2021-03-02T15:12:51.079" v="865"/>
          <ac:inkMkLst>
            <pc:docMk/>
            <pc:sldMk cId="4132993662" sldId="489"/>
            <ac:inkMk id="55" creationId="{47C12C00-8CEE-4351-8FFE-9612AFAB592E}"/>
          </ac:inkMkLst>
        </pc:inkChg>
        <pc:inkChg chg="add del mod">
          <ac:chgData name="Sherif Khattab" userId="c83b1e15-36f3-4f46-aceb-05aac24c545e" providerId="ADAL" clId="{40561216-C3B6-4E03-B696-C2E8E46E1565}" dt="2021-03-02T15:12:51.081" v="868"/>
          <ac:inkMkLst>
            <pc:docMk/>
            <pc:sldMk cId="4132993662" sldId="489"/>
            <ac:inkMk id="56" creationId="{9538F644-A84D-4A03-9450-ED7A0A199557}"/>
          </ac:inkMkLst>
        </pc:inkChg>
        <pc:inkChg chg="add del mod">
          <ac:chgData name="Sherif Khattab" userId="c83b1e15-36f3-4f46-aceb-05aac24c545e" providerId="ADAL" clId="{40561216-C3B6-4E03-B696-C2E8E46E1565}" dt="2021-03-02T15:12:51.078" v="864"/>
          <ac:inkMkLst>
            <pc:docMk/>
            <pc:sldMk cId="4132993662" sldId="489"/>
            <ac:inkMk id="57" creationId="{32F612DB-E274-4683-B8ED-0D95C50A6C2E}"/>
          </ac:inkMkLst>
        </pc:inkChg>
        <pc:inkChg chg="add del mod">
          <ac:chgData name="Sherif Khattab" userId="c83b1e15-36f3-4f46-aceb-05aac24c545e" providerId="ADAL" clId="{40561216-C3B6-4E03-B696-C2E8E46E1565}" dt="2021-03-02T15:12:51.080" v="866"/>
          <ac:inkMkLst>
            <pc:docMk/>
            <pc:sldMk cId="4132993662" sldId="489"/>
            <ac:inkMk id="58" creationId="{1547A6B9-55A4-4D67-87AB-D915FCBC2196}"/>
          </ac:inkMkLst>
        </pc:inkChg>
        <pc:inkChg chg="add del mod">
          <ac:chgData name="Sherif Khattab" userId="c83b1e15-36f3-4f46-aceb-05aac24c545e" providerId="ADAL" clId="{40561216-C3B6-4E03-B696-C2E8E46E1565}" dt="2021-03-02T15:12:51.077" v="863"/>
          <ac:inkMkLst>
            <pc:docMk/>
            <pc:sldMk cId="4132993662" sldId="489"/>
            <ac:inkMk id="59" creationId="{35681A84-1658-49C9-989F-CBDB96AB072A}"/>
          </ac:inkMkLst>
        </pc:inkChg>
        <pc:inkChg chg="add del mod">
          <ac:chgData name="Sherif Khattab" userId="c83b1e15-36f3-4f46-aceb-05aac24c545e" providerId="ADAL" clId="{40561216-C3B6-4E03-B696-C2E8E46E1565}" dt="2021-03-02T15:12:45.663" v="858"/>
          <ac:inkMkLst>
            <pc:docMk/>
            <pc:sldMk cId="4132993662" sldId="489"/>
            <ac:inkMk id="61" creationId="{24450CAA-4DD0-4522-BEB1-594C5335C11E}"/>
          </ac:inkMkLst>
        </pc:inkChg>
        <pc:inkChg chg="add del mod">
          <ac:chgData name="Sherif Khattab" userId="c83b1e15-36f3-4f46-aceb-05aac24c545e" providerId="ADAL" clId="{40561216-C3B6-4E03-B696-C2E8E46E1565}" dt="2021-03-02T15:12:45.660" v="855"/>
          <ac:inkMkLst>
            <pc:docMk/>
            <pc:sldMk cId="4132993662" sldId="489"/>
            <ac:inkMk id="62" creationId="{92BB8E34-F2F2-495D-A4BC-6F5FFE388F53}"/>
          </ac:inkMkLst>
        </pc:inkChg>
        <pc:inkChg chg="add del mod">
          <ac:chgData name="Sherif Khattab" userId="c83b1e15-36f3-4f46-aceb-05aac24c545e" providerId="ADAL" clId="{40561216-C3B6-4E03-B696-C2E8E46E1565}" dt="2021-03-02T15:12:45.665" v="859"/>
          <ac:inkMkLst>
            <pc:docMk/>
            <pc:sldMk cId="4132993662" sldId="489"/>
            <ac:inkMk id="63" creationId="{FD7DF739-F1EF-45B9-B087-D0A2CEB0C4F4}"/>
          </ac:inkMkLst>
        </pc:inkChg>
        <pc:inkChg chg="add del mod">
          <ac:chgData name="Sherif Khattab" userId="c83b1e15-36f3-4f46-aceb-05aac24c545e" providerId="ADAL" clId="{40561216-C3B6-4E03-B696-C2E8E46E1565}" dt="2021-03-02T15:12:45.662" v="857"/>
          <ac:inkMkLst>
            <pc:docMk/>
            <pc:sldMk cId="4132993662" sldId="489"/>
            <ac:inkMk id="30720" creationId="{402F95A4-1FF3-49E3-9B81-78161385A8D8}"/>
          </ac:inkMkLst>
        </pc:inkChg>
        <pc:inkChg chg="add del mod">
          <ac:chgData name="Sherif Khattab" userId="c83b1e15-36f3-4f46-aceb-05aac24c545e" providerId="ADAL" clId="{40561216-C3B6-4E03-B696-C2E8E46E1565}" dt="2021-03-02T15:12:45.667" v="861"/>
          <ac:inkMkLst>
            <pc:docMk/>
            <pc:sldMk cId="4132993662" sldId="489"/>
            <ac:inkMk id="30724" creationId="{D594AC9D-0203-4CF3-9E10-A2C87A930AF9}"/>
          </ac:inkMkLst>
        </pc:inkChg>
        <pc:inkChg chg="add del mod">
          <ac:chgData name="Sherif Khattab" userId="c83b1e15-36f3-4f46-aceb-05aac24c545e" providerId="ADAL" clId="{40561216-C3B6-4E03-B696-C2E8E46E1565}" dt="2021-03-02T15:12:45.666" v="860"/>
          <ac:inkMkLst>
            <pc:docMk/>
            <pc:sldMk cId="4132993662" sldId="489"/>
            <ac:inkMk id="30725" creationId="{1F542C83-942C-45BE-BEBA-A99F612B0824}"/>
          </ac:inkMkLst>
        </pc:inkChg>
        <pc:inkChg chg="add del mod">
          <ac:chgData name="Sherif Khattab" userId="c83b1e15-36f3-4f46-aceb-05aac24c545e" providerId="ADAL" clId="{40561216-C3B6-4E03-B696-C2E8E46E1565}" dt="2021-03-02T15:12:45.660" v="856"/>
          <ac:inkMkLst>
            <pc:docMk/>
            <pc:sldMk cId="4132993662" sldId="489"/>
            <ac:inkMk id="30726" creationId="{36BB6184-2365-4842-9E08-7A9C6C691BF4}"/>
          </ac:inkMkLst>
        </pc:inkChg>
        <pc:inkChg chg="add del mod">
          <ac:chgData name="Sherif Khattab" userId="c83b1e15-36f3-4f46-aceb-05aac24c545e" providerId="ADAL" clId="{40561216-C3B6-4E03-B696-C2E8E46E1565}" dt="2021-03-02T15:12:40.428" v="852"/>
          <ac:inkMkLst>
            <pc:docMk/>
            <pc:sldMk cId="4132993662" sldId="489"/>
            <ac:inkMk id="30728" creationId="{1F59C598-7303-44D0-B126-C31EE38C4143}"/>
          </ac:inkMkLst>
        </pc:inkChg>
        <pc:inkChg chg="add del mod">
          <ac:chgData name="Sherif Khattab" userId="c83b1e15-36f3-4f46-aceb-05aac24c545e" providerId="ADAL" clId="{40561216-C3B6-4E03-B696-C2E8E46E1565}" dt="2021-03-02T15:12:40.422" v="848"/>
          <ac:inkMkLst>
            <pc:docMk/>
            <pc:sldMk cId="4132993662" sldId="489"/>
            <ac:inkMk id="30729" creationId="{0383591C-B3D9-487F-BC69-D5EA95FFC5D3}"/>
          </ac:inkMkLst>
        </pc:inkChg>
        <pc:inkChg chg="add del mod">
          <ac:chgData name="Sherif Khattab" userId="c83b1e15-36f3-4f46-aceb-05aac24c545e" providerId="ADAL" clId="{40561216-C3B6-4E03-B696-C2E8E46E1565}" dt="2021-03-02T15:12:40.424" v="849"/>
          <ac:inkMkLst>
            <pc:docMk/>
            <pc:sldMk cId="4132993662" sldId="489"/>
            <ac:inkMk id="30730" creationId="{A1747358-6CBA-476B-BAB8-EABA2F7F897C}"/>
          </ac:inkMkLst>
        </pc:inkChg>
        <pc:inkChg chg="add del mod">
          <ac:chgData name="Sherif Khattab" userId="c83b1e15-36f3-4f46-aceb-05aac24c545e" providerId="ADAL" clId="{40561216-C3B6-4E03-B696-C2E8E46E1565}" dt="2021-03-02T15:12:40.429" v="853"/>
          <ac:inkMkLst>
            <pc:docMk/>
            <pc:sldMk cId="4132993662" sldId="489"/>
            <ac:inkMk id="30731" creationId="{03DDE30C-6EAB-491D-B855-BE2BA6AC3CF6}"/>
          </ac:inkMkLst>
        </pc:inkChg>
        <pc:inkChg chg="add del mod">
          <ac:chgData name="Sherif Khattab" userId="c83b1e15-36f3-4f46-aceb-05aac24c545e" providerId="ADAL" clId="{40561216-C3B6-4E03-B696-C2E8E46E1565}" dt="2021-03-02T15:12:40.426" v="851"/>
          <ac:inkMkLst>
            <pc:docMk/>
            <pc:sldMk cId="4132993662" sldId="489"/>
            <ac:inkMk id="30732" creationId="{9F130834-EA25-43B2-AD49-0B501ADE7BBA}"/>
          </ac:inkMkLst>
        </pc:inkChg>
        <pc:inkChg chg="add del mod">
          <ac:chgData name="Sherif Khattab" userId="c83b1e15-36f3-4f46-aceb-05aac24c545e" providerId="ADAL" clId="{40561216-C3B6-4E03-B696-C2E8E46E1565}" dt="2021-03-02T15:12:40.425" v="850"/>
          <ac:inkMkLst>
            <pc:docMk/>
            <pc:sldMk cId="4132993662" sldId="489"/>
            <ac:inkMk id="30733" creationId="{EB665923-E6D5-40C8-8A7B-30206ADB0784}"/>
          </ac:inkMkLst>
        </pc:inkChg>
        <pc:inkChg chg="add del mod">
          <ac:chgData name="Sherif Khattab" userId="c83b1e15-36f3-4f46-aceb-05aac24c545e" providerId="ADAL" clId="{40561216-C3B6-4E03-B696-C2E8E46E1565}" dt="2021-03-02T15:10:41.688" v="722" actId="9405"/>
          <ac:inkMkLst>
            <pc:docMk/>
            <pc:sldMk cId="4132993662" sldId="489"/>
            <ac:inkMk id="30735" creationId="{7D4074F8-E1C5-4F8C-A7A9-42877A3383D2}"/>
          </ac:inkMkLst>
        </pc:inkChg>
        <pc:inkChg chg="add del mod">
          <ac:chgData name="Sherif Khattab" userId="c83b1e15-36f3-4f46-aceb-05aac24c545e" providerId="ADAL" clId="{40561216-C3B6-4E03-B696-C2E8E46E1565}" dt="2021-03-02T15:10:41.367" v="721"/>
          <ac:inkMkLst>
            <pc:docMk/>
            <pc:sldMk cId="4132993662" sldId="489"/>
            <ac:inkMk id="30736" creationId="{D4ED8002-8507-45C0-A518-F0565A3E57B7}"/>
          </ac:inkMkLst>
        </pc:inkChg>
        <pc:inkChg chg="add del mod">
          <ac:chgData name="Sherif Khattab" userId="c83b1e15-36f3-4f46-aceb-05aac24c545e" providerId="ADAL" clId="{40561216-C3B6-4E03-B696-C2E8E46E1565}" dt="2021-03-02T15:12:35.756" v="842"/>
          <ac:inkMkLst>
            <pc:docMk/>
            <pc:sldMk cId="4132993662" sldId="489"/>
            <ac:inkMk id="30738" creationId="{A70CCD49-9C4F-423E-8C48-E8DB1B7C9FA8}"/>
          </ac:inkMkLst>
        </pc:inkChg>
        <pc:inkChg chg="add del mod">
          <ac:chgData name="Sherif Khattab" userId="c83b1e15-36f3-4f46-aceb-05aac24c545e" providerId="ADAL" clId="{40561216-C3B6-4E03-B696-C2E8E46E1565}" dt="2021-03-02T15:12:35.761" v="845"/>
          <ac:inkMkLst>
            <pc:docMk/>
            <pc:sldMk cId="4132993662" sldId="489"/>
            <ac:inkMk id="30739" creationId="{9743F292-9298-4F75-B43E-C015E387F24F}"/>
          </ac:inkMkLst>
        </pc:inkChg>
        <pc:inkChg chg="add del mod">
          <ac:chgData name="Sherif Khattab" userId="c83b1e15-36f3-4f46-aceb-05aac24c545e" providerId="ADAL" clId="{40561216-C3B6-4E03-B696-C2E8E46E1565}" dt="2021-03-02T15:12:35.757" v="843"/>
          <ac:inkMkLst>
            <pc:docMk/>
            <pc:sldMk cId="4132993662" sldId="489"/>
            <ac:inkMk id="30740" creationId="{AA49A404-09EA-4749-9B7A-2CC10B130FEE}"/>
          </ac:inkMkLst>
        </pc:inkChg>
        <pc:inkChg chg="add del mod">
          <ac:chgData name="Sherif Khattab" userId="c83b1e15-36f3-4f46-aceb-05aac24c545e" providerId="ADAL" clId="{40561216-C3B6-4E03-B696-C2E8E46E1565}" dt="2021-03-02T15:12:35.759" v="844"/>
          <ac:inkMkLst>
            <pc:docMk/>
            <pc:sldMk cId="4132993662" sldId="489"/>
            <ac:inkMk id="30741" creationId="{76F83F73-C0A5-4476-83DC-89771AB4D06A}"/>
          </ac:inkMkLst>
        </pc:inkChg>
        <pc:inkChg chg="add del mod">
          <ac:chgData name="Sherif Khattab" userId="c83b1e15-36f3-4f46-aceb-05aac24c545e" providerId="ADAL" clId="{40561216-C3B6-4E03-B696-C2E8E46E1565}" dt="2021-03-02T15:12:35.753" v="841"/>
          <ac:inkMkLst>
            <pc:docMk/>
            <pc:sldMk cId="4132993662" sldId="489"/>
            <ac:inkMk id="30742" creationId="{4E546557-8AA9-4414-8A06-261EACA5A018}"/>
          </ac:inkMkLst>
        </pc:inkChg>
        <pc:inkChg chg="add del mod">
          <ac:chgData name="Sherif Khattab" userId="c83b1e15-36f3-4f46-aceb-05aac24c545e" providerId="ADAL" clId="{40561216-C3B6-4E03-B696-C2E8E46E1565}" dt="2021-03-02T15:12:35.762" v="846"/>
          <ac:inkMkLst>
            <pc:docMk/>
            <pc:sldMk cId="4132993662" sldId="489"/>
            <ac:inkMk id="30743" creationId="{081544E1-175A-4399-8B4E-42F50A161126}"/>
          </ac:inkMkLst>
        </pc:inkChg>
        <pc:inkChg chg="add del mod">
          <ac:chgData name="Sherif Khattab" userId="c83b1e15-36f3-4f46-aceb-05aac24c545e" providerId="ADAL" clId="{40561216-C3B6-4E03-B696-C2E8E46E1565}" dt="2021-03-02T15:12:30.557" v="839"/>
          <ac:inkMkLst>
            <pc:docMk/>
            <pc:sldMk cId="4132993662" sldId="489"/>
            <ac:inkMk id="30745" creationId="{980D4851-FFD5-4434-B85E-D5169767707D}"/>
          </ac:inkMkLst>
        </pc:inkChg>
        <pc:inkChg chg="add del mod">
          <ac:chgData name="Sherif Khattab" userId="c83b1e15-36f3-4f46-aceb-05aac24c545e" providerId="ADAL" clId="{40561216-C3B6-4E03-B696-C2E8E46E1565}" dt="2021-03-02T15:12:30.555" v="838"/>
          <ac:inkMkLst>
            <pc:docMk/>
            <pc:sldMk cId="4132993662" sldId="489"/>
            <ac:inkMk id="30746" creationId="{F706BA4D-32F5-4DB8-B2CC-6703E9582946}"/>
          </ac:inkMkLst>
        </pc:inkChg>
        <pc:inkChg chg="add del mod">
          <ac:chgData name="Sherif Khattab" userId="c83b1e15-36f3-4f46-aceb-05aac24c545e" providerId="ADAL" clId="{40561216-C3B6-4E03-B696-C2E8E46E1565}" dt="2021-03-02T15:12:30.545" v="833"/>
          <ac:inkMkLst>
            <pc:docMk/>
            <pc:sldMk cId="4132993662" sldId="489"/>
            <ac:inkMk id="30747" creationId="{EEC20156-E2E1-4698-8728-9693C32A0A5D}"/>
          </ac:inkMkLst>
        </pc:inkChg>
        <pc:inkChg chg="add del mod">
          <ac:chgData name="Sherif Khattab" userId="c83b1e15-36f3-4f46-aceb-05aac24c545e" providerId="ADAL" clId="{40561216-C3B6-4E03-B696-C2E8E46E1565}" dt="2021-03-02T15:12:30.549" v="835"/>
          <ac:inkMkLst>
            <pc:docMk/>
            <pc:sldMk cId="4132993662" sldId="489"/>
            <ac:inkMk id="30748" creationId="{A4DF3A78-6FFE-4F35-A38B-0ACDDABC6E3E}"/>
          </ac:inkMkLst>
        </pc:inkChg>
        <pc:inkChg chg="add del mod">
          <ac:chgData name="Sherif Khattab" userId="c83b1e15-36f3-4f46-aceb-05aac24c545e" providerId="ADAL" clId="{40561216-C3B6-4E03-B696-C2E8E46E1565}" dt="2021-03-02T15:12:30.551" v="836"/>
          <ac:inkMkLst>
            <pc:docMk/>
            <pc:sldMk cId="4132993662" sldId="489"/>
            <ac:inkMk id="30749" creationId="{F5838EB7-FBCD-4D0A-9C47-A703947871AF}"/>
          </ac:inkMkLst>
        </pc:inkChg>
        <pc:inkChg chg="add del mod">
          <ac:chgData name="Sherif Khattab" userId="c83b1e15-36f3-4f46-aceb-05aac24c545e" providerId="ADAL" clId="{40561216-C3B6-4E03-B696-C2E8E46E1565}" dt="2021-03-02T15:12:30.553" v="837"/>
          <ac:inkMkLst>
            <pc:docMk/>
            <pc:sldMk cId="4132993662" sldId="489"/>
            <ac:inkMk id="30750" creationId="{632A3CF0-662A-4BA0-8F25-679E291BE056}"/>
          </ac:inkMkLst>
        </pc:inkChg>
        <pc:inkChg chg="add del mod">
          <ac:chgData name="Sherif Khattab" userId="c83b1e15-36f3-4f46-aceb-05aac24c545e" providerId="ADAL" clId="{40561216-C3B6-4E03-B696-C2E8E46E1565}" dt="2021-03-02T15:12:30.547" v="834"/>
          <ac:inkMkLst>
            <pc:docMk/>
            <pc:sldMk cId="4132993662" sldId="489"/>
            <ac:inkMk id="30751" creationId="{1AEB7B89-3C78-4DE8-BECD-16FB4027ECA8}"/>
          </ac:inkMkLst>
        </pc:inkChg>
        <pc:inkChg chg="add del mod">
          <ac:chgData name="Sherif Khattab" userId="c83b1e15-36f3-4f46-aceb-05aac24c545e" providerId="ADAL" clId="{40561216-C3B6-4E03-B696-C2E8E46E1565}" dt="2021-03-02T15:12:24.887" v="825"/>
          <ac:inkMkLst>
            <pc:docMk/>
            <pc:sldMk cId="4132993662" sldId="489"/>
            <ac:inkMk id="30753" creationId="{A6D980DA-39EF-4153-8C05-B5580B219376}"/>
          </ac:inkMkLst>
        </pc:inkChg>
        <pc:inkChg chg="add del mod">
          <ac:chgData name="Sherif Khattab" userId="c83b1e15-36f3-4f46-aceb-05aac24c545e" providerId="ADAL" clId="{40561216-C3B6-4E03-B696-C2E8E46E1565}" dt="2021-03-02T15:12:24.884" v="824"/>
          <ac:inkMkLst>
            <pc:docMk/>
            <pc:sldMk cId="4132993662" sldId="489"/>
            <ac:inkMk id="30754" creationId="{4D063B1B-177E-4E17-B88D-27D26304B973}"/>
          </ac:inkMkLst>
        </pc:inkChg>
        <pc:inkChg chg="add del mod">
          <ac:chgData name="Sherif Khattab" userId="c83b1e15-36f3-4f46-aceb-05aac24c545e" providerId="ADAL" clId="{40561216-C3B6-4E03-B696-C2E8E46E1565}" dt="2021-03-02T15:12:24.896" v="829"/>
          <ac:inkMkLst>
            <pc:docMk/>
            <pc:sldMk cId="4132993662" sldId="489"/>
            <ac:inkMk id="30755" creationId="{67BB42EF-1F6F-4DE0-9F1B-18480909D32A}"/>
          </ac:inkMkLst>
        </pc:inkChg>
        <pc:inkChg chg="add del mod">
          <ac:chgData name="Sherif Khattab" userId="c83b1e15-36f3-4f46-aceb-05aac24c545e" providerId="ADAL" clId="{40561216-C3B6-4E03-B696-C2E8E46E1565}" dt="2021-03-02T15:12:24.893" v="828"/>
          <ac:inkMkLst>
            <pc:docMk/>
            <pc:sldMk cId="4132993662" sldId="489"/>
            <ac:inkMk id="30756" creationId="{0950CCF0-AC2A-4DDA-8544-83673CD2D8C3}"/>
          </ac:inkMkLst>
        </pc:inkChg>
        <pc:inkChg chg="add del mod">
          <ac:chgData name="Sherif Khattab" userId="c83b1e15-36f3-4f46-aceb-05aac24c545e" providerId="ADAL" clId="{40561216-C3B6-4E03-B696-C2E8E46E1565}" dt="2021-03-02T15:12:24.891" v="827"/>
          <ac:inkMkLst>
            <pc:docMk/>
            <pc:sldMk cId="4132993662" sldId="489"/>
            <ac:inkMk id="30757" creationId="{E5B927E6-9D54-48AF-B16A-907A0489554E}"/>
          </ac:inkMkLst>
        </pc:inkChg>
        <pc:inkChg chg="add del mod">
          <ac:chgData name="Sherif Khattab" userId="c83b1e15-36f3-4f46-aceb-05aac24c545e" providerId="ADAL" clId="{40561216-C3B6-4E03-B696-C2E8E46E1565}" dt="2021-03-02T15:12:24.899" v="831"/>
          <ac:inkMkLst>
            <pc:docMk/>
            <pc:sldMk cId="4132993662" sldId="489"/>
            <ac:inkMk id="30758" creationId="{AF6ADF63-5228-49F9-B3E5-EAC874027B40}"/>
          </ac:inkMkLst>
        </pc:inkChg>
        <pc:inkChg chg="add del mod">
          <ac:chgData name="Sherif Khattab" userId="c83b1e15-36f3-4f46-aceb-05aac24c545e" providerId="ADAL" clId="{40561216-C3B6-4E03-B696-C2E8E46E1565}" dt="2021-03-02T15:12:24.898" v="830"/>
          <ac:inkMkLst>
            <pc:docMk/>
            <pc:sldMk cId="4132993662" sldId="489"/>
            <ac:inkMk id="30759" creationId="{C4B8C5F9-21DA-49D1-8290-661C2C196036}"/>
          </ac:inkMkLst>
        </pc:inkChg>
        <pc:inkChg chg="add del mod">
          <ac:chgData name="Sherif Khattab" userId="c83b1e15-36f3-4f46-aceb-05aac24c545e" providerId="ADAL" clId="{40561216-C3B6-4E03-B696-C2E8E46E1565}" dt="2021-03-02T15:12:24.889" v="826"/>
          <ac:inkMkLst>
            <pc:docMk/>
            <pc:sldMk cId="4132993662" sldId="489"/>
            <ac:inkMk id="30760" creationId="{A66E6C4F-5C8D-4D77-A4E8-DC01657342E3}"/>
          </ac:inkMkLst>
        </pc:inkChg>
        <pc:inkChg chg="add del mod">
          <ac:chgData name="Sherif Khattab" userId="c83b1e15-36f3-4f46-aceb-05aac24c545e" providerId="ADAL" clId="{40561216-C3B6-4E03-B696-C2E8E46E1565}" dt="2021-03-02T15:12:18.472" v="816"/>
          <ac:inkMkLst>
            <pc:docMk/>
            <pc:sldMk cId="4132993662" sldId="489"/>
            <ac:inkMk id="30762" creationId="{3837AE9B-D986-4397-88A6-C5B85E8BD4F9}"/>
          </ac:inkMkLst>
        </pc:inkChg>
        <pc:inkChg chg="add del mod">
          <ac:chgData name="Sherif Khattab" userId="c83b1e15-36f3-4f46-aceb-05aac24c545e" providerId="ADAL" clId="{40561216-C3B6-4E03-B696-C2E8E46E1565}" dt="2021-03-02T15:12:18.478" v="818"/>
          <ac:inkMkLst>
            <pc:docMk/>
            <pc:sldMk cId="4132993662" sldId="489"/>
            <ac:inkMk id="30763" creationId="{76FF741B-A6D3-46A1-87F9-969B107FEDFE}"/>
          </ac:inkMkLst>
        </pc:inkChg>
        <pc:inkChg chg="add del mod">
          <ac:chgData name="Sherif Khattab" userId="c83b1e15-36f3-4f46-aceb-05aac24c545e" providerId="ADAL" clId="{40561216-C3B6-4E03-B696-C2E8E46E1565}" dt="2021-03-02T15:12:18.483" v="821"/>
          <ac:inkMkLst>
            <pc:docMk/>
            <pc:sldMk cId="4132993662" sldId="489"/>
            <ac:inkMk id="30764" creationId="{6B4F0462-4A1D-4145-853E-138EBEDA1ABC}"/>
          </ac:inkMkLst>
        </pc:inkChg>
        <pc:inkChg chg="add del mod">
          <ac:chgData name="Sherif Khattab" userId="c83b1e15-36f3-4f46-aceb-05aac24c545e" providerId="ADAL" clId="{40561216-C3B6-4E03-B696-C2E8E46E1565}" dt="2021-03-02T15:12:18.481" v="819"/>
          <ac:inkMkLst>
            <pc:docMk/>
            <pc:sldMk cId="4132993662" sldId="489"/>
            <ac:inkMk id="30765" creationId="{AA2D9F48-7667-4A23-AA72-11C6A4A815EB}"/>
          </ac:inkMkLst>
        </pc:inkChg>
        <pc:inkChg chg="add del mod">
          <ac:chgData name="Sherif Khattab" userId="c83b1e15-36f3-4f46-aceb-05aac24c545e" providerId="ADAL" clId="{40561216-C3B6-4E03-B696-C2E8E46E1565}" dt="2021-03-02T15:12:18.475" v="817"/>
          <ac:inkMkLst>
            <pc:docMk/>
            <pc:sldMk cId="4132993662" sldId="489"/>
            <ac:inkMk id="30766" creationId="{94F34090-F9F0-49F4-9C24-005C5636E0A8}"/>
          </ac:inkMkLst>
        </pc:inkChg>
        <pc:inkChg chg="add del mod">
          <ac:chgData name="Sherif Khattab" userId="c83b1e15-36f3-4f46-aceb-05aac24c545e" providerId="ADAL" clId="{40561216-C3B6-4E03-B696-C2E8E46E1565}" dt="2021-03-02T15:12:18.482" v="820"/>
          <ac:inkMkLst>
            <pc:docMk/>
            <pc:sldMk cId="4132993662" sldId="489"/>
            <ac:inkMk id="30768" creationId="{9B2160CE-D88B-4BFB-A048-C839EBC4439C}"/>
          </ac:inkMkLst>
        </pc:inkChg>
        <pc:inkChg chg="add del mod">
          <ac:chgData name="Sherif Khattab" userId="c83b1e15-36f3-4f46-aceb-05aac24c545e" providerId="ADAL" clId="{40561216-C3B6-4E03-B696-C2E8E46E1565}" dt="2021-03-02T15:12:18.469" v="815"/>
          <ac:inkMkLst>
            <pc:docMk/>
            <pc:sldMk cId="4132993662" sldId="489"/>
            <ac:inkMk id="30769" creationId="{43E468E6-310A-4609-BEFF-5877313AD2CF}"/>
          </ac:inkMkLst>
        </pc:inkChg>
        <pc:inkChg chg="add del mod">
          <ac:chgData name="Sherif Khattab" userId="c83b1e15-36f3-4f46-aceb-05aac24c545e" providerId="ADAL" clId="{40561216-C3B6-4E03-B696-C2E8E46E1565}" dt="2021-03-02T15:12:18.485" v="822"/>
          <ac:inkMkLst>
            <pc:docMk/>
            <pc:sldMk cId="4132993662" sldId="489"/>
            <ac:inkMk id="30770" creationId="{CAB59520-E67E-4B85-8E9F-FFD255DC992C}"/>
          </ac:inkMkLst>
        </pc:inkChg>
        <pc:inkChg chg="add del mod">
          <ac:chgData name="Sherif Khattab" userId="c83b1e15-36f3-4f46-aceb-05aac24c545e" providerId="ADAL" clId="{40561216-C3B6-4E03-B696-C2E8E46E1565}" dt="2021-03-02T15:12:11.954" v="813"/>
          <ac:inkMkLst>
            <pc:docMk/>
            <pc:sldMk cId="4132993662" sldId="489"/>
            <ac:inkMk id="30772" creationId="{B3BA2E8C-A923-4157-A7BD-276EE4634CA9}"/>
          </ac:inkMkLst>
        </pc:inkChg>
        <pc:inkChg chg="add del mod">
          <ac:chgData name="Sherif Khattab" userId="c83b1e15-36f3-4f46-aceb-05aac24c545e" providerId="ADAL" clId="{40561216-C3B6-4E03-B696-C2E8E46E1565}" dt="2021-03-02T15:12:11.937" v="806"/>
          <ac:inkMkLst>
            <pc:docMk/>
            <pc:sldMk cId="4132993662" sldId="489"/>
            <ac:inkMk id="30773" creationId="{DBA600FD-5003-4390-A9D6-301A2C54D76B}"/>
          </ac:inkMkLst>
        </pc:inkChg>
        <pc:inkChg chg="add del mod">
          <ac:chgData name="Sherif Khattab" userId="c83b1e15-36f3-4f46-aceb-05aac24c545e" providerId="ADAL" clId="{40561216-C3B6-4E03-B696-C2E8E46E1565}" dt="2021-03-02T15:12:11.940" v="807"/>
          <ac:inkMkLst>
            <pc:docMk/>
            <pc:sldMk cId="4132993662" sldId="489"/>
            <ac:inkMk id="30774" creationId="{4FA26250-F448-4773-AC71-0274A866FA1C}"/>
          </ac:inkMkLst>
        </pc:inkChg>
        <pc:inkChg chg="add del mod">
          <ac:chgData name="Sherif Khattab" userId="c83b1e15-36f3-4f46-aceb-05aac24c545e" providerId="ADAL" clId="{40561216-C3B6-4E03-B696-C2E8E46E1565}" dt="2021-03-02T15:12:11.950" v="811"/>
          <ac:inkMkLst>
            <pc:docMk/>
            <pc:sldMk cId="4132993662" sldId="489"/>
            <ac:inkMk id="30775" creationId="{10C7B246-1CC3-4EA6-9276-7F3007ADD5FC}"/>
          </ac:inkMkLst>
        </pc:inkChg>
        <pc:inkChg chg="add del mod">
          <ac:chgData name="Sherif Khattab" userId="c83b1e15-36f3-4f46-aceb-05aac24c545e" providerId="ADAL" clId="{40561216-C3B6-4E03-B696-C2E8E46E1565}" dt="2021-03-02T15:12:11.952" v="812"/>
          <ac:inkMkLst>
            <pc:docMk/>
            <pc:sldMk cId="4132993662" sldId="489"/>
            <ac:inkMk id="30776" creationId="{780B7075-5CBB-4511-9274-AC85D258771E}"/>
          </ac:inkMkLst>
        </pc:inkChg>
        <pc:inkChg chg="add del mod">
          <ac:chgData name="Sherif Khattab" userId="c83b1e15-36f3-4f46-aceb-05aac24c545e" providerId="ADAL" clId="{40561216-C3B6-4E03-B696-C2E8E46E1565}" dt="2021-03-02T15:12:11.943" v="808"/>
          <ac:inkMkLst>
            <pc:docMk/>
            <pc:sldMk cId="4132993662" sldId="489"/>
            <ac:inkMk id="30778" creationId="{E11A5F19-4A77-4EE6-A580-CB258360D3B9}"/>
          </ac:inkMkLst>
        </pc:inkChg>
        <pc:inkChg chg="add del mod">
          <ac:chgData name="Sherif Khattab" userId="c83b1e15-36f3-4f46-aceb-05aac24c545e" providerId="ADAL" clId="{40561216-C3B6-4E03-B696-C2E8E46E1565}" dt="2021-03-02T15:12:11.948" v="810"/>
          <ac:inkMkLst>
            <pc:docMk/>
            <pc:sldMk cId="4132993662" sldId="489"/>
            <ac:inkMk id="30779" creationId="{C76667C2-DF87-4784-B58A-94777BB66A95}"/>
          </ac:inkMkLst>
        </pc:inkChg>
        <pc:inkChg chg="add del mod">
          <ac:chgData name="Sherif Khattab" userId="c83b1e15-36f3-4f46-aceb-05aac24c545e" providerId="ADAL" clId="{40561216-C3B6-4E03-B696-C2E8E46E1565}" dt="2021-03-02T15:12:11.945" v="809"/>
          <ac:inkMkLst>
            <pc:docMk/>
            <pc:sldMk cId="4132993662" sldId="489"/>
            <ac:inkMk id="30780" creationId="{370E1490-0368-498F-AFA5-78F03C044F96}"/>
          </ac:inkMkLst>
        </pc:inkChg>
        <pc:inkChg chg="add del mod">
          <ac:chgData name="Sherif Khattab" userId="c83b1e15-36f3-4f46-aceb-05aac24c545e" providerId="ADAL" clId="{40561216-C3B6-4E03-B696-C2E8E46E1565}" dt="2021-03-02T15:12:05.284" v="800"/>
          <ac:inkMkLst>
            <pc:docMk/>
            <pc:sldMk cId="4132993662" sldId="489"/>
            <ac:inkMk id="30782" creationId="{85A82A86-04DA-4126-A78F-B5AC35D91DBF}"/>
          </ac:inkMkLst>
        </pc:inkChg>
        <pc:inkChg chg="add del mod">
          <ac:chgData name="Sherif Khattab" userId="c83b1e15-36f3-4f46-aceb-05aac24c545e" providerId="ADAL" clId="{40561216-C3B6-4E03-B696-C2E8E46E1565}" dt="2021-03-02T15:12:05.277" v="798"/>
          <ac:inkMkLst>
            <pc:docMk/>
            <pc:sldMk cId="4132993662" sldId="489"/>
            <ac:inkMk id="30783" creationId="{E8E91C57-E534-44B3-ABFF-135A295272F6}"/>
          </ac:inkMkLst>
        </pc:inkChg>
        <pc:inkChg chg="add del mod">
          <ac:chgData name="Sherif Khattab" userId="c83b1e15-36f3-4f46-aceb-05aac24c545e" providerId="ADAL" clId="{40561216-C3B6-4E03-B696-C2E8E46E1565}" dt="2021-03-02T15:12:05.301" v="804"/>
          <ac:inkMkLst>
            <pc:docMk/>
            <pc:sldMk cId="4132993662" sldId="489"/>
            <ac:inkMk id="30784" creationId="{9057AF6B-C980-44AE-B3EA-7DB57BC8D09B}"/>
          </ac:inkMkLst>
        </pc:inkChg>
        <pc:inkChg chg="add del mod">
          <ac:chgData name="Sherif Khattab" userId="c83b1e15-36f3-4f46-aceb-05aac24c545e" providerId="ADAL" clId="{40561216-C3B6-4E03-B696-C2E8E46E1565}" dt="2021-03-02T15:12:05.293" v="802"/>
          <ac:inkMkLst>
            <pc:docMk/>
            <pc:sldMk cId="4132993662" sldId="489"/>
            <ac:inkMk id="30785" creationId="{D76DED22-27B2-404D-B00D-A4865D4084C9}"/>
          </ac:inkMkLst>
        </pc:inkChg>
        <pc:inkChg chg="add del mod">
          <ac:chgData name="Sherif Khattab" userId="c83b1e15-36f3-4f46-aceb-05aac24c545e" providerId="ADAL" clId="{40561216-C3B6-4E03-B696-C2E8E46E1565}" dt="2021-03-02T15:12:05.296" v="803"/>
          <ac:inkMkLst>
            <pc:docMk/>
            <pc:sldMk cId="4132993662" sldId="489"/>
            <ac:inkMk id="30786" creationId="{59CDF155-7FA6-4EDC-99C0-4BA56947AA48}"/>
          </ac:inkMkLst>
        </pc:inkChg>
        <pc:inkChg chg="add del mod">
          <ac:chgData name="Sherif Khattab" userId="c83b1e15-36f3-4f46-aceb-05aac24c545e" providerId="ADAL" clId="{40561216-C3B6-4E03-B696-C2E8E46E1565}" dt="2021-03-02T15:12:05.288" v="801"/>
          <ac:inkMkLst>
            <pc:docMk/>
            <pc:sldMk cId="4132993662" sldId="489"/>
            <ac:inkMk id="30787" creationId="{1E5DE9C1-5D2F-4D2F-99E6-B479B181F55E}"/>
          </ac:inkMkLst>
        </pc:inkChg>
        <pc:inkChg chg="add del mod">
          <ac:chgData name="Sherif Khattab" userId="c83b1e15-36f3-4f46-aceb-05aac24c545e" providerId="ADAL" clId="{40561216-C3B6-4E03-B696-C2E8E46E1565}" dt="2021-03-02T15:12:05.282" v="799"/>
          <ac:inkMkLst>
            <pc:docMk/>
            <pc:sldMk cId="4132993662" sldId="489"/>
            <ac:inkMk id="30788" creationId="{5554E53D-7CB6-4F40-92D4-71CE0F7018DB}"/>
          </ac:inkMkLst>
        </pc:inkChg>
        <pc:inkChg chg="add del mod">
          <ac:chgData name="Sherif Khattab" userId="c83b1e15-36f3-4f46-aceb-05aac24c545e" providerId="ADAL" clId="{40561216-C3B6-4E03-B696-C2E8E46E1565}" dt="2021-03-02T15:11:57.486" v="795"/>
          <ac:inkMkLst>
            <pc:docMk/>
            <pc:sldMk cId="4132993662" sldId="489"/>
            <ac:inkMk id="30790" creationId="{9568DDFE-BB5E-4CDA-8F79-E5717350F73D}"/>
          </ac:inkMkLst>
        </pc:inkChg>
        <pc:inkChg chg="add del mod">
          <ac:chgData name="Sherif Khattab" userId="c83b1e15-36f3-4f46-aceb-05aac24c545e" providerId="ADAL" clId="{40561216-C3B6-4E03-B696-C2E8E46E1565}" dt="2021-03-02T15:11:57.439" v="792"/>
          <ac:inkMkLst>
            <pc:docMk/>
            <pc:sldMk cId="4132993662" sldId="489"/>
            <ac:inkMk id="30791" creationId="{CE09BC03-F443-4D03-B7F8-23D83760F2F0}"/>
          </ac:inkMkLst>
        </pc:inkChg>
        <pc:inkChg chg="add del mod">
          <ac:chgData name="Sherif Khattab" userId="c83b1e15-36f3-4f46-aceb-05aac24c545e" providerId="ADAL" clId="{40561216-C3B6-4E03-B696-C2E8E46E1565}" dt="2021-03-02T15:11:57.424" v="791"/>
          <ac:inkMkLst>
            <pc:docMk/>
            <pc:sldMk cId="4132993662" sldId="489"/>
            <ac:inkMk id="30792" creationId="{C3091D14-0104-4CCF-BAE5-DD964CD9FCF4}"/>
          </ac:inkMkLst>
        </pc:inkChg>
        <pc:inkChg chg="add del mod">
          <ac:chgData name="Sherif Khattab" userId="c83b1e15-36f3-4f46-aceb-05aac24c545e" providerId="ADAL" clId="{40561216-C3B6-4E03-B696-C2E8E46E1565}" dt="2021-03-02T15:11:57.376" v="789"/>
          <ac:inkMkLst>
            <pc:docMk/>
            <pc:sldMk cId="4132993662" sldId="489"/>
            <ac:inkMk id="30793" creationId="{6A44F0AF-1DD0-4310-AA5E-FD0ECFECC9D9}"/>
          </ac:inkMkLst>
        </pc:inkChg>
        <pc:inkChg chg="add del mod">
          <ac:chgData name="Sherif Khattab" userId="c83b1e15-36f3-4f46-aceb-05aac24c545e" providerId="ADAL" clId="{40561216-C3B6-4E03-B696-C2E8E46E1565}" dt="2021-03-02T15:11:57.469" v="794"/>
          <ac:inkMkLst>
            <pc:docMk/>
            <pc:sldMk cId="4132993662" sldId="489"/>
            <ac:inkMk id="30794" creationId="{6C521AE9-81A6-483E-97B6-85821D416432}"/>
          </ac:inkMkLst>
        </pc:inkChg>
        <pc:inkChg chg="add del mod">
          <ac:chgData name="Sherif Khattab" userId="c83b1e15-36f3-4f46-aceb-05aac24c545e" providerId="ADAL" clId="{40561216-C3B6-4E03-B696-C2E8E46E1565}" dt="2021-03-02T15:11:57.506" v="796"/>
          <ac:inkMkLst>
            <pc:docMk/>
            <pc:sldMk cId="4132993662" sldId="489"/>
            <ac:inkMk id="30795" creationId="{71A3F503-4CD7-4E5B-AAD2-FB997E4994D2}"/>
          </ac:inkMkLst>
        </pc:inkChg>
        <pc:inkChg chg="add del mod">
          <ac:chgData name="Sherif Khattab" userId="c83b1e15-36f3-4f46-aceb-05aac24c545e" providerId="ADAL" clId="{40561216-C3B6-4E03-B696-C2E8E46E1565}" dt="2021-03-02T15:11:57.404" v="790"/>
          <ac:inkMkLst>
            <pc:docMk/>
            <pc:sldMk cId="4132993662" sldId="489"/>
            <ac:inkMk id="30796" creationId="{E26C9E40-7029-47FD-9EC7-87598988503D}"/>
          </ac:inkMkLst>
        </pc:inkChg>
        <pc:inkChg chg="add del mod">
          <ac:chgData name="Sherif Khattab" userId="c83b1e15-36f3-4f46-aceb-05aac24c545e" providerId="ADAL" clId="{40561216-C3B6-4E03-B696-C2E8E46E1565}" dt="2021-03-02T15:11:57.453" v="793"/>
          <ac:inkMkLst>
            <pc:docMk/>
            <pc:sldMk cId="4132993662" sldId="489"/>
            <ac:inkMk id="30797" creationId="{E6A5E7AC-5DD2-400B-9733-C7EAAC0873CE}"/>
          </ac:inkMkLst>
        </pc:inkChg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4121167873" sldId="550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2700117076" sldId="551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1710351370" sldId="552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690399471" sldId="553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931329824" sldId="554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81629811" sldId="555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646862239" sldId="556"/>
        </pc:sldMkLst>
      </pc:sldChg>
      <pc:sldChg chg="delSp modSp add modAnim">
        <pc:chgData name="Sherif Khattab" userId="c83b1e15-36f3-4f46-aceb-05aac24c545e" providerId="ADAL" clId="{40561216-C3B6-4E03-B696-C2E8E46E1565}" dt="2021-03-02T14:58:22.107" v="640"/>
        <pc:sldMkLst>
          <pc:docMk/>
          <pc:sldMk cId="1938775688" sldId="557"/>
        </pc:sldMkLst>
        <pc:grpChg chg="mod">
          <ac:chgData name="Sherif Khattab" userId="c83b1e15-36f3-4f46-aceb-05aac24c545e" providerId="ADAL" clId="{40561216-C3B6-4E03-B696-C2E8E46E1565}" dt="2021-03-02T14:56:35.237" v="569"/>
          <ac:grpSpMkLst>
            <pc:docMk/>
            <pc:sldMk cId="1938775688" sldId="55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1" creationId="{800D8CDC-FCE4-4FC1-B795-A774356CBB49}"/>
          </ac:inkMkLst>
        </pc:inkChg>
        <pc:inkChg chg="del mod">
          <ac:chgData name="Sherif Khattab" userId="c83b1e15-36f3-4f46-aceb-05aac24c545e" providerId="ADAL" clId="{40561216-C3B6-4E03-B696-C2E8E46E1565}" dt="2021-03-02T14:56:35.160" v="539"/>
          <ac:inkMkLst>
            <pc:docMk/>
            <pc:sldMk cId="1938775688" sldId="557"/>
            <ac:inkMk id="23593" creationId="{F6F54656-A8DD-4BC4-B253-D21DE17A2BDA}"/>
          </ac:inkMkLst>
        </pc:inkChg>
        <pc:inkChg chg="del mod">
          <ac:chgData name="Sherif Khattab" userId="c83b1e15-36f3-4f46-aceb-05aac24c545e" providerId="ADAL" clId="{40561216-C3B6-4E03-B696-C2E8E46E1565}" dt="2021-03-02T14:56:35.209" v="558"/>
          <ac:inkMkLst>
            <pc:docMk/>
            <pc:sldMk cId="1938775688" sldId="557"/>
            <ac:inkMk id="23594" creationId="{78465BA3-A56F-46C3-84B4-E748C9D8C4F7}"/>
          </ac:inkMkLst>
        </pc:inkChg>
        <pc:inkChg chg="del mod">
          <ac:chgData name="Sherif Khattab" userId="c83b1e15-36f3-4f46-aceb-05aac24c545e" providerId="ADAL" clId="{40561216-C3B6-4E03-B696-C2E8E46E1565}" dt="2021-03-02T14:56:35.029" v="506"/>
          <ac:inkMkLst>
            <pc:docMk/>
            <pc:sldMk cId="1938775688" sldId="557"/>
            <ac:inkMk id="23595" creationId="{3413CC97-C44F-4613-A28F-BFAE2FF5B565}"/>
          </ac:inkMkLst>
        </pc:inkChg>
        <pc:inkChg chg="del">
          <ac:chgData name="Sherif Khattab" userId="c83b1e15-36f3-4f46-aceb-05aac24c545e" providerId="ADAL" clId="{40561216-C3B6-4E03-B696-C2E8E46E1565}" dt="2021-03-02T14:56:35.002" v="503"/>
          <ac:inkMkLst>
            <pc:docMk/>
            <pc:sldMk cId="1938775688" sldId="557"/>
            <ac:inkMk id="23596" creationId="{000CE992-2847-4DC1-8887-BD414802BB14}"/>
          </ac:inkMkLst>
        </pc:inkChg>
        <pc:inkChg chg="del mod">
          <ac:chgData name="Sherif Khattab" userId="c83b1e15-36f3-4f46-aceb-05aac24c545e" providerId="ADAL" clId="{40561216-C3B6-4E03-B696-C2E8E46E1565}" dt="2021-03-02T14:56:35.177" v="546"/>
          <ac:inkMkLst>
            <pc:docMk/>
            <pc:sldMk cId="1938775688" sldId="557"/>
            <ac:inkMk id="23597" creationId="{CD3FC1F9-0F83-44E8-9E65-5863FD267F26}"/>
          </ac:inkMkLst>
        </pc:inkChg>
        <pc:inkChg chg="del mod">
          <ac:chgData name="Sherif Khattab" userId="c83b1e15-36f3-4f46-aceb-05aac24c545e" providerId="ADAL" clId="{40561216-C3B6-4E03-B696-C2E8E46E1565}" dt="2021-03-02T14:56:35.081" v="518"/>
          <ac:inkMkLst>
            <pc:docMk/>
            <pc:sldMk cId="1938775688" sldId="557"/>
            <ac:inkMk id="23598" creationId="{B74EE29C-272C-451D-824C-389F652DD6AC}"/>
          </ac:inkMkLst>
        </pc:inkChg>
        <pc:inkChg chg="del mod">
          <ac:chgData name="Sherif Khattab" userId="c83b1e15-36f3-4f46-aceb-05aac24c545e" providerId="ADAL" clId="{40561216-C3B6-4E03-B696-C2E8E46E1565}" dt="2021-03-02T14:56:35.173" v="545"/>
          <ac:inkMkLst>
            <pc:docMk/>
            <pc:sldMk cId="1938775688" sldId="557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35.131" v="531"/>
          <ac:inkMkLst>
            <pc:docMk/>
            <pc:sldMk cId="1938775688" sldId="557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35.169" v="543"/>
          <ac:inkMkLst>
            <pc:docMk/>
            <pc:sldMk cId="1938775688" sldId="557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35.110" v="525"/>
          <ac:inkMkLst>
            <pc:docMk/>
            <pc:sldMk cId="1938775688" sldId="557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35.050" v="511"/>
          <ac:inkMkLst>
            <pc:docMk/>
            <pc:sldMk cId="1938775688" sldId="557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35.232" v="567"/>
          <ac:inkMkLst>
            <pc:docMk/>
            <pc:sldMk cId="1938775688" sldId="557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35.165" v="541"/>
          <ac:inkMkLst>
            <pc:docMk/>
            <pc:sldMk cId="1938775688" sldId="557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35.192" v="551"/>
          <ac:inkMkLst>
            <pc:docMk/>
            <pc:sldMk cId="1938775688" sldId="557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35.234" v="568"/>
          <ac:inkMkLst>
            <pc:docMk/>
            <pc:sldMk cId="1938775688" sldId="557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35.093" v="521"/>
          <ac:inkMkLst>
            <pc:docMk/>
            <pc:sldMk cId="1938775688" sldId="557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35.045" v="510"/>
          <ac:inkMkLst>
            <pc:docMk/>
            <pc:sldMk cId="1938775688" sldId="557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35.154" v="537"/>
          <ac:inkMkLst>
            <pc:docMk/>
            <pc:sldMk cId="1938775688" sldId="557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35.195" v="552"/>
          <ac:inkMkLst>
            <pc:docMk/>
            <pc:sldMk cId="1938775688" sldId="557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35.106" v="524"/>
          <ac:inkMkLst>
            <pc:docMk/>
            <pc:sldMk cId="1938775688" sldId="557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35.124" v="529"/>
          <ac:inkMkLst>
            <pc:docMk/>
            <pc:sldMk cId="1938775688" sldId="557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35.208" v="557"/>
          <ac:inkMkLst>
            <pc:docMk/>
            <pc:sldMk cId="1938775688" sldId="557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35.151" v="536"/>
          <ac:inkMkLst>
            <pc:docMk/>
            <pc:sldMk cId="1938775688" sldId="557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35.113" v="526"/>
          <ac:inkMkLst>
            <pc:docMk/>
            <pc:sldMk cId="1938775688" sldId="557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35.037" v="508"/>
          <ac:inkMkLst>
            <pc:docMk/>
            <pc:sldMk cId="1938775688" sldId="557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35.162" v="540"/>
          <ac:inkMkLst>
            <pc:docMk/>
            <pc:sldMk cId="1938775688" sldId="557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35.102" v="523"/>
          <ac:inkMkLst>
            <pc:docMk/>
            <pc:sldMk cId="1938775688" sldId="557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35.147" v="535"/>
          <ac:inkMkLst>
            <pc:docMk/>
            <pc:sldMk cId="1938775688" sldId="557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35.183" v="548"/>
          <ac:inkMkLst>
            <pc:docMk/>
            <pc:sldMk cId="1938775688" sldId="557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35.043" v="509"/>
          <ac:inkMkLst>
            <pc:docMk/>
            <pc:sldMk cId="1938775688" sldId="557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35.220" v="562"/>
          <ac:inkMkLst>
            <pc:docMk/>
            <pc:sldMk cId="1938775688" sldId="557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35.228" v="565"/>
          <ac:inkMkLst>
            <pc:docMk/>
            <pc:sldMk cId="1938775688" sldId="557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35.034" v="507"/>
          <ac:inkMkLst>
            <pc:docMk/>
            <pc:sldMk cId="1938775688" sldId="557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35.200" v="554"/>
          <ac:inkMkLst>
            <pc:docMk/>
            <pc:sldMk cId="1938775688" sldId="557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35.180" v="547"/>
          <ac:inkMkLst>
            <pc:docMk/>
            <pc:sldMk cId="1938775688" sldId="557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35.073" v="516"/>
          <ac:inkMkLst>
            <pc:docMk/>
            <pc:sldMk cId="1938775688" sldId="557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35.225" v="564"/>
          <ac:inkMkLst>
            <pc:docMk/>
            <pc:sldMk cId="1938775688" sldId="557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35.077" v="517"/>
          <ac:inkMkLst>
            <pc:docMk/>
            <pc:sldMk cId="1938775688" sldId="557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35.121" v="528"/>
          <ac:inkMkLst>
            <pc:docMk/>
            <pc:sldMk cId="1938775688" sldId="557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35.053" v="512"/>
          <ac:inkMkLst>
            <pc:docMk/>
            <pc:sldMk cId="1938775688" sldId="557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35.171" v="544"/>
          <ac:inkMkLst>
            <pc:docMk/>
            <pc:sldMk cId="1938775688" sldId="557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35.215" v="560"/>
          <ac:inkMkLst>
            <pc:docMk/>
            <pc:sldMk cId="1938775688" sldId="557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35.205" v="556"/>
          <ac:inkMkLst>
            <pc:docMk/>
            <pc:sldMk cId="1938775688" sldId="557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35.127" v="530"/>
          <ac:inkMkLst>
            <pc:docMk/>
            <pc:sldMk cId="1938775688" sldId="557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35.085" v="519"/>
          <ac:inkMkLst>
            <pc:docMk/>
            <pc:sldMk cId="1938775688" sldId="557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35.065" v="514"/>
          <ac:inkMkLst>
            <pc:docMk/>
            <pc:sldMk cId="1938775688" sldId="557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35.167" v="542"/>
          <ac:inkMkLst>
            <pc:docMk/>
            <pc:sldMk cId="1938775688" sldId="557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35.212" v="559"/>
          <ac:inkMkLst>
            <pc:docMk/>
            <pc:sldMk cId="1938775688" sldId="557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35.014" v="504"/>
          <ac:inkMkLst>
            <pc:docMk/>
            <pc:sldMk cId="1938775688" sldId="557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35.098" v="522"/>
          <ac:inkMkLst>
            <pc:docMk/>
            <pc:sldMk cId="1938775688" sldId="557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35.135" v="532"/>
          <ac:inkMkLst>
            <pc:docMk/>
            <pc:sldMk cId="1938775688" sldId="557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35.023" v="505"/>
          <ac:inkMkLst>
            <pc:docMk/>
            <pc:sldMk cId="1938775688" sldId="557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35.059" v="513"/>
          <ac:inkMkLst>
            <pc:docMk/>
            <pc:sldMk cId="1938775688" sldId="557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35.069" v="515"/>
          <ac:inkMkLst>
            <pc:docMk/>
            <pc:sldMk cId="1938775688" sldId="557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35.117" v="527"/>
          <ac:inkMkLst>
            <pc:docMk/>
            <pc:sldMk cId="1938775688" sldId="557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35.186" v="549"/>
          <ac:inkMkLst>
            <pc:docMk/>
            <pc:sldMk cId="1938775688" sldId="557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6:35.203" v="555"/>
          <ac:inkMkLst>
            <pc:docMk/>
            <pc:sldMk cId="1938775688" sldId="557"/>
            <ac:inkMk id="23658" creationId="{BE3E7B86-3514-4C72-91AF-4648475E24F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35.089" v="520"/>
          <ac:inkMkLst>
            <pc:docMk/>
            <pc:sldMk cId="1938775688" sldId="557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35.158" v="538"/>
          <ac:inkMkLst>
            <pc:docMk/>
            <pc:sldMk cId="1938775688" sldId="557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35.222" v="563"/>
          <ac:inkMkLst>
            <pc:docMk/>
            <pc:sldMk cId="1938775688" sldId="557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35.230" v="566"/>
          <ac:inkMkLst>
            <pc:docMk/>
            <pc:sldMk cId="1938775688" sldId="557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35.218" v="561"/>
          <ac:inkMkLst>
            <pc:docMk/>
            <pc:sldMk cId="1938775688" sldId="557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35.139" v="533"/>
          <ac:inkMkLst>
            <pc:docMk/>
            <pc:sldMk cId="1938775688" sldId="557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35.189" v="550"/>
          <ac:inkMkLst>
            <pc:docMk/>
            <pc:sldMk cId="1938775688" sldId="557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35.198" v="553"/>
          <ac:inkMkLst>
            <pc:docMk/>
            <pc:sldMk cId="1938775688" sldId="557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35.144" v="534"/>
          <ac:inkMkLst>
            <pc:docMk/>
            <pc:sldMk cId="1938775688" sldId="557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2.027" v="648"/>
        <pc:sldMkLst>
          <pc:docMk/>
          <pc:sldMk cId="3925931934" sldId="558"/>
        </pc:sldMkLst>
        <pc:grpChg chg="mod">
          <ac:chgData name="Sherif Khattab" userId="c83b1e15-36f3-4f46-aceb-05aac24c545e" providerId="ADAL" clId="{40561216-C3B6-4E03-B696-C2E8E46E1565}" dt="2021-03-02T14:56:15.132" v="502"/>
          <ac:grpSpMkLst>
            <pc:docMk/>
            <pc:sldMk cId="3925931934" sldId="55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14.951" v="454"/>
          <ac:inkMkLst>
            <pc:docMk/>
            <pc:sldMk cId="3925931934" sldId="558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15.097" v="489"/>
          <ac:inkMkLst>
            <pc:docMk/>
            <pc:sldMk cId="3925931934" sldId="558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15.094" v="488"/>
          <ac:inkMkLst>
            <pc:docMk/>
            <pc:sldMk cId="3925931934" sldId="558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14.919" v="448"/>
          <ac:inkMkLst>
            <pc:docMk/>
            <pc:sldMk cId="3925931934" sldId="558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14.966" v="457"/>
          <ac:inkMkLst>
            <pc:docMk/>
            <pc:sldMk cId="3925931934" sldId="558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15.082" v="485"/>
          <ac:inkMkLst>
            <pc:docMk/>
            <pc:sldMk cId="3925931934" sldId="558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15.107" v="492"/>
          <ac:inkMkLst>
            <pc:docMk/>
            <pc:sldMk cId="3925931934" sldId="558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15.091" v="487"/>
          <ac:inkMkLst>
            <pc:docMk/>
            <pc:sldMk cId="3925931934" sldId="558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15.054" v="477"/>
          <ac:inkMkLst>
            <pc:docMk/>
            <pc:sldMk cId="3925931934" sldId="558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15.074" v="483"/>
          <ac:inkMkLst>
            <pc:docMk/>
            <pc:sldMk cId="3925931934" sldId="558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15.087" v="486"/>
          <ac:inkMkLst>
            <pc:docMk/>
            <pc:sldMk cId="3925931934" sldId="558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14.895" v="443"/>
          <ac:inkMkLst>
            <pc:docMk/>
            <pc:sldMk cId="3925931934" sldId="558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15.101" v="490"/>
          <ac:inkMkLst>
            <pc:docMk/>
            <pc:sldMk cId="3925931934" sldId="558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15.042" v="474"/>
          <ac:inkMkLst>
            <pc:docMk/>
            <pc:sldMk cId="3925931934" sldId="558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15.127" v="500"/>
          <ac:inkMkLst>
            <pc:docMk/>
            <pc:sldMk cId="3925931934" sldId="558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15.123" v="498"/>
          <ac:inkMkLst>
            <pc:docMk/>
            <pc:sldMk cId="3925931934" sldId="558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14.940" v="452"/>
          <ac:inkMkLst>
            <pc:docMk/>
            <pc:sldMk cId="3925931934" sldId="558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15.130" v="501"/>
          <ac:inkMkLst>
            <pc:docMk/>
            <pc:sldMk cId="3925931934" sldId="558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14.975" v="459"/>
          <ac:inkMkLst>
            <pc:docMk/>
            <pc:sldMk cId="3925931934" sldId="558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15.015" v="467"/>
          <ac:inkMkLst>
            <pc:docMk/>
            <pc:sldMk cId="3925931934" sldId="558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15.118" v="496"/>
          <ac:inkMkLst>
            <pc:docMk/>
            <pc:sldMk cId="3925931934" sldId="558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14.900" v="444"/>
          <ac:inkMkLst>
            <pc:docMk/>
            <pc:sldMk cId="3925931934" sldId="558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15.125" v="499"/>
          <ac:inkMkLst>
            <pc:docMk/>
            <pc:sldMk cId="3925931934" sldId="558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14.929" v="450"/>
          <ac:inkMkLst>
            <pc:docMk/>
            <pc:sldMk cId="3925931934" sldId="558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14.924" v="449"/>
          <ac:inkMkLst>
            <pc:docMk/>
            <pc:sldMk cId="3925931934" sldId="558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14.990" v="461"/>
          <ac:inkMkLst>
            <pc:docMk/>
            <pc:sldMk cId="3925931934" sldId="558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15.011" v="466"/>
          <ac:inkMkLst>
            <pc:docMk/>
            <pc:sldMk cId="3925931934" sldId="558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14.946" v="453"/>
          <ac:inkMkLst>
            <pc:docMk/>
            <pc:sldMk cId="3925931934" sldId="558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15.115" v="495"/>
          <ac:inkMkLst>
            <pc:docMk/>
            <pc:sldMk cId="3925931934" sldId="558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15.031" v="471"/>
          <ac:inkMkLst>
            <pc:docMk/>
            <pc:sldMk cId="3925931934" sldId="558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15.059" v="479"/>
          <ac:inkMkLst>
            <pc:docMk/>
            <pc:sldMk cId="3925931934" sldId="558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14.916" v="447"/>
          <ac:inkMkLst>
            <pc:docMk/>
            <pc:sldMk cId="3925931934" sldId="558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14.956" v="455"/>
          <ac:inkMkLst>
            <pc:docMk/>
            <pc:sldMk cId="3925931934" sldId="558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14.971" v="458"/>
          <ac:inkMkLst>
            <pc:docMk/>
            <pc:sldMk cId="3925931934" sldId="558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15.003" v="464"/>
          <ac:inkMkLst>
            <pc:docMk/>
            <pc:sldMk cId="3925931934" sldId="558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15.121" v="497"/>
          <ac:inkMkLst>
            <pc:docMk/>
            <pc:sldMk cId="3925931934" sldId="558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15.028" v="470"/>
          <ac:inkMkLst>
            <pc:docMk/>
            <pc:sldMk cId="3925931934" sldId="558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15.104" v="491"/>
          <ac:inkMkLst>
            <pc:docMk/>
            <pc:sldMk cId="3925931934" sldId="558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15.064" v="480"/>
          <ac:inkMkLst>
            <pc:docMk/>
            <pc:sldMk cId="3925931934" sldId="558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14.910" v="446"/>
          <ac:inkMkLst>
            <pc:docMk/>
            <pc:sldMk cId="3925931934" sldId="558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15.070" v="482"/>
          <ac:inkMkLst>
            <pc:docMk/>
            <pc:sldMk cId="3925931934" sldId="558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14.934" v="451"/>
          <ac:inkMkLst>
            <pc:docMk/>
            <pc:sldMk cId="3925931934" sldId="558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15.110" v="493"/>
          <ac:inkMkLst>
            <pc:docMk/>
            <pc:sldMk cId="3925931934" sldId="558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15.023" v="469"/>
          <ac:inkMkLst>
            <pc:docMk/>
            <pc:sldMk cId="3925931934" sldId="558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15.077" v="484"/>
          <ac:inkMkLst>
            <pc:docMk/>
            <pc:sldMk cId="3925931934" sldId="558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14.984" v="460"/>
          <ac:inkMkLst>
            <pc:docMk/>
            <pc:sldMk cId="3925931934" sldId="558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15.039" v="473"/>
          <ac:inkMkLst>
            <pc:docMk/>
            <pc:sldMk cId="3925931934" sldId="558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15.019" v="468"/>
          <ac:inkMkLst>
            <pc:docMk/>
            <pc:sldMk cId="3925931934" sldId="558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15.056" v="478"/>
          <ac:inkMkLst>
            <pc:docMk/>
            <pc:sldMk cId="3925931934" sldId="558"/>
            <ac:inkMk id="23657" creationId="{9236DFEA-42B0-4A18-8DB8-43023CBA1AAF}"/>
          </ac:inkMkLst>
        </pc:inkChg>
        <pc:inkChg chg="del">
          <ac:chgData name="Sherif Khattab" userId="c83b1e15-36f3-4f46-aceb-05aac24c545e" providerId="ADAL" clId="{40561216-C3B6-4E03-B696-C2E8E46E1565}" dt="2021-03-02T14:56:14.883" v="442"/>
          <ac:inkMkLst>
            <pc:docMk/>
            <pc:sldMk cId="3925931934" sldId="558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6:14.995" v="462"/>
          <ac:inkMkLst>
            <pc:docMk/>
            <pc:sldMk cId="3925931934" sldId="558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15.035" v="472"/>
          <ac:inkMkLst>
            <pc:docMk/>
            <pc:sldMk cId="3925931934" sldId="558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15.112" v="494"/>
          <ac:inkMkLst>
            <pc:docMk/>
            <pc:sldMk cId="3925931934" sldId="558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15.006" v="465"/>
          <ac:inkMkLst>
            <pc:docMk/>
            <pc:sldMk cId="3925931934" sldId="558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14.905" v="445"/>
          <ac:inkMkLst>
            <pc:docMk/>
            <pc:sldMk cId="3925931934" sldId="558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15.068" v="481"/>
          <ac:inkMkLst>
            <pc:docMk/>
            <pc:sldMk cId="3925931934" sldId="558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15.046" v="475"/>
          <ac:inkMkLst>
            <pc:docMk/>
            <pc:sldMk cId="3925931934" sldId="558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15.050" v="476"/>
          <ac:inkMkLst>
            <pc:docMk/>
            <pc:sldMk cId="3925931934" sldId="558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14.999" v="463"/>
          <ac:inkMkLst>
            <pc:docMk/>
            <pc:sldMk cId="3925931934" sldId="558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14.960" v="456"/>
          <ac:inkMkLst>
            <pc:docMk/>
            <pc:sldMk cId="3925931934" sldId="558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3.988" v="649"/>
        <pc:sldMkLst>
          <pc:docMk/>
          <pc:sldMk cId="3283012382" sldId="559"/>
        </pc:sldMkLst>
        <pc:grpChg chg="mod">
          <ac:chgData name="Sherif Khattab" userId="c83b1e15-36f3-4f46-aceb-05aac24c545e" providerId="ADAL" clId="{40561216-C3B6-4E03-B696-C2E8E46E1565}" dt="2021-03-02T14:55:58.333" v="441"/>
          <ac:grpSpMkLst>
            <pc:docMk/>
            <pc:sldMk cId="3283012382" sldId="55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5:58.196" v="410"/>
          <ac:inkMkLst>
            <pc:docMk/>
            <pc:sldMk cId="3283012382" sldId="559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5:58.289" v="430"/>
          <ac:inkMkLst>
            <pc:docMk/>
            <pc:sldMk cId="3283012382" sldId="559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5:58.190" v="409"/>
          <ac:inkMkLst>
            <pc:docMk/>
            <pc:sldMk cId="3283012382" sldId="559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5:58.166" v="404"/>
          <ac:inkMkLst>
            <pc:docMk/>
            <pc:sldMk cId="3283012382" sldId="559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5:58.293" v="431"/>
          <ac:inkMkLst>
            <pc:docMk/>
            <pc:sldMk cId="3283012382" sldId="559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5:58.224" v="414"/>
          <ac:inkMkLst>
            <pc:docMk/>
            <pc:sldMk cId="3283012382" sldId="559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5:58.266" v="424"/>
          <ac:inkMkLst>
            <pc:docMk/>
            <pc:sldMk cId="3283012382" sldId="559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5:58.270" v="425"/>
          <ac:inkMkLst>
            <pc:docMk/>
            <pc:sldMk cId="3283012382" sldId="559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5:58.114" v="395"/>
          <ac:inkMkLst>
            <pc:docMk/>
            <pc:sldMk cId="3283012382" sldId="559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5:58.103" v="394"/>
          <ac:inkMkLst>
            <pc:docMk/>
            <pc:sldMk cId="3283012382" sldId="559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5:58.317" v="438"/>
          <ac:inkMkLst>
            <pc:docMk/>
            <pc:sldMk cId="3283012382" sldId="559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5:58.320" v="439"/>
          <ac:inkMkLst>
            <pc:docMk/>
            <pc:sldMk cId="3283012382" sldId="559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58.077" v="391"/>
          <ac:inkMkLst>
            <pc:docMk/>
            <pc:sldMk cId="3283012382" sldId="559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58.201" v="411"/>
          <ac:inkMkLst>
            <pc:docMk/>
            <pc:sldMk cId="3283012382" sldId="559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58.314" v="437"/>
          <ac:inkMkLst>
            <pc:docMk/>
            <pc:sldMk cId="3283012382" sldId="559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58.072" v="390"/>
          <ac:inkMkLst>
            <pc:docMk/>
            <pc:sldMk cId="3283012382" sldId="559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58.083" v="392"/>
          <ac:inkMkLst>
            <pc:docMk/>
            <pc:sldMk cId="3283012382" sldId="559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58.149" v="401"/>
          <ac:inkMkLst>
            <pc:docMk/>
            <pc:sldMk cId="3283012382" sldId="559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58.228" v="415"/>
          <ac:inkMkLst>
            <pc:docMk/>
            <pc:sldMk cId="3283012382" sldId="559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58.274" v="426"/>
          <ac:inkMkLst>
            <pc:docMk/>
            <pc:sldMk cId="3283012382" sldId="559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58.132" v="398"/>
          <ac:inkMkLst>
            <pc:docMk/>
            <pc:sldMk cId="3283012382" sldId="559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58.089" v="393"/>
          <ac:inkMkLst>
            <pc:docMk/>
            <pc:sldMk cId="3283012382" sldId="559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58.218" v="413"/>
          <ac:inkMkLst>
            <pc:docMk/>
            <pc:sldMk cId="3283012382" sldId="559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58.310" v="436"/>
          <ac:inkMkLst>
            <pc:docMk/>
            <pc:sldMk cId="3283012382" sldId="559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58.138" v="399"/>
          <ac:inkMkLst>
            <pc:docMk/>
            <pc:sldMk cId="3283012382" sldId="559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58.169" v="405"/>
          <ac:inkMkLst>
            <pc:docMk/>
            <pc:sldMk cId="3283012382" sldId="559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58.297" v="432"/>
          <ac:inkMkLst>
            <pc:docMk/>
            <pc:sldMk cId="3283012382" sldId="559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58.185" v="408"/>
          <ac:inkMkLst>
            <pc:docMk/>
            <pc:sldMk cId="3283012382" sldId="559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58.250" v="420"/>
          <ac:inkMkLst>
            <pc:docMk/>
            <pc:sldMk cId="3283012382" sldId="559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58.209" v="412"/>
          <ac:inkMkLst>
            <pc:docMk/>
            <pc:sldMk cId="3283012382" sldId="559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58.327" v="440"/>
          <ac:inkMkLst>
            <pc:docMk/>
            <pc:sldMk cId="3283012382" sldId="559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58.253" v="421"/>
          <ac:inkMkLst>
            <pc:docMk/>
            <pc:sldMk cId="3283012382" sldId="559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58.304" v="434"/>
          <ac:inkMkLst>
            <pc:docMk/>
            <pc:sldMk cId="3283012382" sldId="559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58.126" v="397"/>
          <ac:inkMkLst>
            <pc:docMk/>
            <pc:sldMk cId="3283012382" sldId="559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58.262" v="423"/>
          <ac:inkMkLst>
            <pc:docMk/>
            <pc:sldMk cId="3283012382" sldId="559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58.285" v="429"/>
          <ac:inkMkLst>
            <pc:docMk/>
            <pc:sldMk cId="3283012382" sldId="559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58.233" v="416"/>
          <ac:inkMkLst>
            <pc:docMk/>
            <pc:sldMk cId="3283012382" sldId="559"/>
            <ac:inkMk id="23652" creationId="{097A411A-2F8F-4EDF-A93C-A1916E46CE58}"/>
          </ac:inkMkLst>
        </pc:inkChg>
        <pc:inkChg chg="del">
          <ac:chgData name="Sherif Khattab" userId="c83b1e15-36f3-4f46-aceb-05aac24c545e" providerId="ADAL" clId="{40561216-C3B6-4E03-B696-C2E8E46E1565}" dt="2021-03-02T14:55:58.058" v="389"/>
          <ac:inkMkLst>
            <pc:docMk/>
            <pc:sldMk cId="3283012382" sldId="559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58.119" v="396"/>
          <ac:inkMkLst>
            <pc:docMk/>
            <pc:sldMk cId="3283012382" sldId="559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58.238" v="417"/>
          <ac:inkMkLst>
            <pc:docMk/>
            <pc:sldMk cId="3283012382" sldId="559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58.142" v="400"/>
          <ac:inkMkLst>
            <pc:docMk/>
            <pc:sldMk cId="3283012382" sldId="559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58.300" v="433"/>
          <ac:inkMkLst>
            <pc:docMk/>
            <pc:sldMk cId="3283012382" sldId="559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58.245" v="419"/>
          <ac:inkMkLst>
            <pc:docMk/>
            <pc:sldMk cId="3283012382" sldId="559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58.179" v="407"/>
          <ac:inkMkLst>
            <pc:docMk/>
            <pc:sldMk cId="3283012382" sldId="559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58.155" v="402"/>
          <ac:inkMkLst>
            <pc:docMk/>
            <pc:sldMk cId="3283012382" sldId="559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58.160" v="403"/>
          <ac:inkMkLst>
            <pc:docMk/>
            <pc:sldMk cId="3283012382" sldId="559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58.258" v="422"/>
          <ac:inkMkLst>
            <pc:docMk/>
            <pc:sldMk cId="3283012382" sldId="559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58.278" v="427"/>
          <ac:inkMkLst>
            <pc:docMk/>
            <pc:sldMk cId="3283012382" sldId="559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58.307" v="435"/>
          <ac:inkMkLst>
            <pc:docMk/>
            <pc:sldMk cId="3283012382" sldId="559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58.174" v="406"/>
          <ac:inkMkLst>
            <pc:docMk/>
            <pc:sldMk cId="3283012382" sldId="559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58.241" v="418"/>
          <ac:inkMkLst>
            <pc:docMk/>
            <pc:sldMk cId="3283012382" sldId="559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58.281" v="428"/>
          <ac:inkMkLst>
            <pc:docMk/>
            <pc:sldMk cId="3283012382" sldId="559"/>
            <ac:inkMk id="23671" creationId="{22A791CB-A7E4-4BA6-AF2C-BA61BDCB17CE}"/>
          </ac:inkMkLst>
        </pc:inkChg>
      </pc:sldChg>
      <pc:sldChg chg="addSp delSp modSp add modAnim">
        <pc:chgData name="Sherif Khattab" userId="c83b1e15-36f3-4f46-aceb-05aac24c545e" providerId="ADAL" clId="{40561216-C3B6-4E03-B696-C2E8E46E1565}" dt="2021-03-02T14:58:56.279" v="650"/>
        <pc:sldMkLst>
          <pc:docMk/>
          <pc:sldMk cId="68515591" sldId="560"/>
        </pc:sldMkLst>
        <pc:grpChg chg="mod">
          <ac:chgData name="Sherif Khattab" userId="c83b1e15-36f3-4f46-aceb-05aac24c545e" providerId="ADAL" clId="{40561216-C3B6-4E03-B696-C2E8E46E1565}" dt="2021-03-02T14:55:42.285" v="388"/>
          <ac:grpSpMkLst>
            <pc:docMk/>
            <pc:sldMk cId="68515591" sldId="560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5:42.142" v="352"/>
          <ac:inkMkLst>
            <pc:docMk/>
            <pc:sldMk cId="68515591" sldId="560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5:42.185" v="361"/>
          <ac:inkMkLst>
            <pc:docMk/>
            <pc:sldMk cId="68515591" sldId="560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5:42.234" v="372"/>
          <ac:inkMkLst>
            <pc:docMk/>
            <pc:sldMk cId="68515591" sldId="560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5:42.258" v="379"/>
          <ac:inkMkLst>
            <pc:docMk/>
            <pc:sldMk cId="68515591" sldId="560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5:42.239" v="373"/>
          <ac:inkMkLst>
            <pc:docMk/>
            <pc:sldMk cId="68515591" sldId="560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42.203" v="365"/>
          <ac:inkMkLst>
            <pc:docMk/>
            <pc:sldMk cId="68515591" sldId="560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42.273" v="384"/>
          <ac:inkMkLst>
            <pc:docMk/>
            <pc:sldMk cId="68515591" sldId="560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42.102" v="345"/>
          <ac:inkMkLst>
            <pc:docMk/>
            <pc:sldMk cId="68515591" sldId="560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5:42.180" v="360"/>
          <ac:inkMkLst>
            <pc:docMk/>
            <pc:sldMk cId="68515591" sldId="560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5:42.224" v="369"/>
          <ac:inkMkLst>
            <pc:docMk/>
            <pc:sldMk cId="68515591" sldId="560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5:42.177" v="359"/>
          <ac:inkMkLst>
            <pc:docMk/>
            <pc:sldMk cId="68515591" sldId="560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5:42.194" v="363"/>
          <ac:inkMkLst>
            <pc:docMk/>
            <pc:sldMk cId="68515591" sldId="560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5:42.200" v="364"/>
          <ac:inkMkLst>
            <pc:docMk/>
            <pc:sldMk cId="68515591" sldId="560"/>
            <ac:inkMk id="23632" creationId="{0F2CE510-9FBD-49AC-8B30-FD52B2C9709C}"/>
          </ac:inkMkLst>
        </pc:inkChg>
        <pc:inkChg chg="add del mod">
          <ac:chgData name="Sherif Khattab" userId="c83b1e15-36f3-4f46-aceb-05aac24c545e" providerId="ADAL" clId="{40561216-C3B6-4E03-B696-C2E8E46E1565}" dt="2021-03-02T14:55:42.152" v="354"/>
          <ac:inkMkLst>
            <pc:docMk/>
            <pc:sldMk cId="68515591" sldId="560"/>
            <ac:inkMk id="23634" creationId="{39367AD8-5239-461A-8039-12F379453AF5}"/>
          </ac:inkMkLst>
        </pc:inkChg>
        <pc:inkChg chg="add del mod">
          <ac:chgData name="Sherif Khattab" userId="c83b1e15-36f3-4f46-aceb-05aac24c545e" providerId="ADAL" clId="{40561216-C3B6-4E03-B696-C2E8E46E1565}" dt="2021-03-02T14:55:42.276" v="385"/>
          <ac:inkMkLst>
            <pc:docMk/>
            <pc:sldMk cId="68515591" sldId="560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5:42.129" v="349"/>
          <ac:inkMkLst>
            <pc:docMk/>
            <pc:sldMk cId="68515591" sldId="560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5:42.254" v="378"/>
          <ac:inkMkLst>
            <pc:docMk/>
            <pc:sldMk cId="68515591" sldId="560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5:42.279" v="386"/>
          <ac:inkMkLst>
            <pc:docMk/>
            <pc:sldMk cId="68515591" sldId="560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5:42.261" v="380"/>
          <ac:inkMkLst>
            <pc:docMk/>
            <pc:sldMk cId="68515591" sldId="560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5:42.147" v="353"/>
          <ac:inkMkLst>
            <pc:docMk/>
            <pc:sldMk cId="68515591" sldId="560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5:42.132" v="350"/>
          <ac:inkMkLst>
            <pc:docMk/>
            <pc:sldMk cId="68515591" sldId="560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5:42.124" v="348"/>
          <ac:inkMkLst>
            <pc:docMk/>
            <pc:sldMk cId="68515591" sldId="560"/>
            <ac:inkMk id="23642" creationId="{584289BE-C536-48B0-A5C3-93147F9B5CFD}"/>
          </ac:inkMkLst>
        </pc:inkChg>
        <pc:inkChg chg="add del mod">
          <ac:chgData name="Sherif Khattab" userId="c83b1e15-36f3-4f46-aceb-05aac24c545e" providerId="ADAL" clId="{40561216-C3B6-4E03-B696-C2E8E46E1565}" dt="2021-03-02T14:55:42.282" v="387"/>
          <ac:inkMkLst>
            <pc:docMk/>
            <pc:sldMk cId="68515591" sldId="560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5:42.230" v="371"/>
          <ac:inkMkLst>
            <pc:docMk/>
            <pc:sldMk cId="68515591" sldId="560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5:42.106" v="346"/>
          <ac:inkMkLst>
            <pc:docMk/>
            <pc:sldMk cId="68515591" sldId="560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5:42.096" v="344"/>
          <ac:inkMkLst>
            <pc:docMk/>
            <pc:sldMk cId="68515591" sldId="560"/>
            <ac:inkMk id="23646" creationId="{87B366E5-7624-47F3-A592-581796E12957}"/>
          </ac:inkMkLst>
        </pc:inkChg>
        <pc:inkChg chg="add del mod">
          <ac:chgData name="Sherif Khattab" userId="c83b1e15-36f3-4f46-aceb-05aac24c545e" providerId="ADAL" clId="{40561216-C3B6-4E03-B696-C2E8E46E1565}" dt="2021-03-02T14:55:42.227" v="370"/>
          <ac:inkMkLst>
            <pc:docMk/>
            <pc:sldMk cId="68515591" sldId="560"/>
            <ac:inkMk id="23648" creationId="{3F89BC67-AB21-4050-9493-6CA93740F5F8}"/>
          </ac:inkMkLst>
        </pc:inkChg>
        <pc:inkChg chg="add del mod">
          <ac:chgData name="Sherif Khattab" userId="c83b1e15-36f3-4f46-aceb-05aac24c545e" providerId="ADAL" clId="{40561216-C3B6-4E03-B696-C2E8E46E1565}" dt="2021-03-02T14:55:42.163" v="356"/>
          <ac:inkMkLst>
            <pc:docMk/>
            <pc:sldMk cId="68515591" sldId="560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5:42.269" v="383"/>
          <ac:inkMkLst>
            <pc:docMk/>
            <pc:sldMk cId="68515591" sldId="560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5:42.137" v="351"/>
          <ac:inkMkLst>
            <pc:docMk/>
            <pc:sldMk cId="68515591" sldId="560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5:42.116" v="347"/>
          <ac:inkMkLst>
            <pc:docMk/>
            <pc:sldMk cId="68515591" sldId="560"/>
            <ac:inkMk id="23652" creationId="{097A411A-2F8F-4EDF-A93C-A1916E46CE58}"/>
          </ac:inkMkLst>
        </pc:inkChg>
        <pc:inkChg chg="add del mod">
          <ac:chgData name="Sherif Khattab" userId="c83b1e15-36f3-4f46-aceb-05aac24c545e" providerId="ADAL" clId="{40561216-C3B6-4E03-B696-C2E8E46E1565}" dt="2021-03-02T14:55:42.214" v="367"/>
          <ac:inkMkLst>
            <pc:docMk/>
            <pc:sldMk cId="68515591" sldId="560"/>
            <ac:inkMk id="23654" creationId="{0CDA8FA7-3F42-425F-B69F-09FE422E6C20}"/>
          </ac:inkMkLst>
        </pc:inkChg>
        <pc:inkChg chg="add del mod">
          <ac:chgData name="Sherif Khattab" userId="c83b1e15-36f3-4f46-aceb-05aac24c545e" providerId="ADAL" clId="{40561216-C3B6-4E03-B696-C2E8E46E1565}" dt="2021-03-02T14:55:42.189" v="362"/>
          <ac:inkMkLst>
            <pc:docMk/>
            <pc:sldMk cId="68515591" sldId="560"/>
            <ac:inkMk id="23655" creationId="{74C0E38C-8C81-4F69-B2AF-AD53E6E6D970}"/>
          </ac:inkMkLst>
        </pc:inkChg>
        <pc:inkChg chg="add del mod">
          <ac:chgData name="Sherif Khattab" userId="c83b1e15-36f3-4f46-aceb-05aac24c545e" providerId="ADAL" clId="{40561216-C3B6-4E03-B696-C2E8E46E1565}" dt="2021-03-02T14:55:42.241" v="374"/>
          <ac:inkMkLst>
            <pc:docMk/>
            <pc:sldMk cId="68515591" sldId="560"/>
            <ac:inkMk id="23656" creationId="{85585060-B696-4403-8C88-50A6053DBD02}"/>
          </ac:inkMkLst>
        </pc:inkChg>
        <pc:inkChg chg="add del mod">
          <ac:chgData name="Sherif Khattab" userId="c83b1e15-36f3-4f46-aceb-05aac24c545e" providerId="ADAL" clId="{40561216-C3B6-4E03-B696-C2E8E46E1565}" dt="2021-03-02T14:55:42.244" v="375"/>
          <ac:inkMkLst>
            <pc:docMk/>
            <pc:sldMk cId="68515591" sldId="560"/>
            <ac:inkMk id="23657" creationId="{9236DFEA-42B0-4A18-8DB8-43023CBA1AAF}"/>
          </ac:inkMkLst>
        </pc:inkChg>
        <pc:inkChg chg="add del mod">
          <ac:chgData name="Sherif Khattab" userId="c83b1e15-36f3-4f46-aceb-05aac24c545e" providerId="ADAL" clId="{40561216-C3B6-4E03-B696-C2E8E46E1565}" dt="2021-03-02T14:55:42.247" v="376"/>
          <ac:inkMkLst>
            <pc:docMk/>
            <pc:sldMk cId="68515591" sldId="560"/>
            <ac:inkMk id="23658" creationId="{BE3E7B86-3514-4C72-91AF-4648475E24F2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60" creationId="{EB9F504E-52DF-4A05-AB88-BDF5876CA8B9}"/>
          </ac:inkMkLst>
        </pc:inkChg>
        <pc:inkChg chg="add del mod">
          <ac:chgData name="Sherif Khattab" userId="c83b1e15-36f3-4f46-aceb-05aac24c545e" providerId="ADAL" clId="{40561216-C3B6-4E03-B696-C2E8E46E1565}" dt="2021-03-02T14:55:42.264" v="381"/>
          <ac:inkMkLst>
            <pc:docMk/>
            <pc:sldMk cId="68515591" sldId="560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5:42.168" v="357"/>
          <ac:inkMkLst>
            <pc:docMk/>
            <pc:sldMk cId="68515591" sldId="560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5:42.251" v="377"/>
          <ac:inkMkLst>
            <pc:docMk/>
            <pc:sldMk cId="68515591" sldId="560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5:42.207" v="366"/>
          <ac:inkMkLst>
            <pc:docMk/>
            <pc:sldMk cId="68515591" sldId="560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5:42.267" v="382"/>
          <ac:inkMkLst>
            <pc:docMk/>
            <pc:sldMk cId="68515591" sldId="560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5:42.173" v="358"/>
          <ac:inkMkLst>
            <pc:docMk/>
            <pc:sldMk cId="68515591" sldId="560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5:42.217" v="368"/>
          <ac:inkMkLst>
            <pc:docMk/>
            <pc:sldMk cId="68515591" sldId="560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5:42.158" v="355"/>
          <ac:inkMkLst>
            <pc:docMk/>
            <pc:sldMk cId="68515591" sldId="560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5:42.090" v="343"/>
          <ac:inkMkLst>
            <pc:docMk/>
            <pc:sldMk cId="68515591" sldId="560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8.588" v="651"/>
        <pc:sldMkLst>
          <pc:docMk/>
          <pc:sldMk cId="1287194210" sldId="561"/>
        </pc:sldMkLst>
        <pc:grpChg chg="mod">
          <ac:chgData name="Sherif Khattab" userId="c83b1e15-36f3-4f46-aceb-05aac24c545e" providerId="ADAL" clId="{40561216-C3B6-4E03-B696-C2E8E46E1565}" dt="2021-03-02T14:55:21.153" v="297"/>
          <ac:grpSpMkLst>
            <pc:docMk/>
            <pc:sldMk cId="1287194210" sldId="561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21.026" v="264"/>
          <ac:inkMkLst>
            <pc:docMk/>
            <pc:sldMk cId="1287194210" sldId="561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21.094" v="279"/>
          <ac:inkMkLst>
            <pc:docMk/>
            <pc:sldMk cId="1287194210" sldId="561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21.119" v="285"/>
          <ac:inkMkLst>
            <pc:docMk/>
            <pc:sldMk cId="1287194210" sldId="561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21.151" v="296"/>
          <ac:inkMkLst>
            <pc:docMk/>
            <pc:sldMk cId="1287194210" sldId="561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21.146" v="294"/>
          <ac:inkMkLst>
            <pc:docMk/>
            <pc:sldMk cId="1287194210" sldId="561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21.038" v="267"/>
          <ac:inkMkLst>
            <pc:docMk/>
            <pc:sldMk cId="1287194210" sldId="561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21.133" v="289"/>
          <ac:inkMkLst>
            <pc:docMk/>
            <pc:sldMk cId="1287194210" sldId="561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21.045" v="269"/>
          <ac:inkMkLst>
            <pc:docMk/>
            <pc:sldMk cId="1287194210" sldId="561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21.079" v="276"/>
          <ac:inkMkLst>
            <pc:docMk/>
            <pc:sldMk cId="1287194210" sldId="561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21.102" v="281"/>
          <ac:inkMkLst>
            <pc:docMk/>
            <pc:sldMk cId="1287194210" sldId="561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21.012" v="261"/>
          <ac:inkMkLst>
            <pc:docMk/>
            <pc:sldMk cId="1287194210" sldId="561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21.114" v="284"/>
          <ac:inkMkLst>
            <pc:docMk/>
            <pc:sldMk cId="1287194210" sldId="561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21.030" v="265"/>
          <ac:inkMkLst>
            <pc:docMk/>
            <pc:sldMk cId="1287194210" sldId="561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21.122" v="286"/>
          <ac:inkMkLst>
            <pc:docMk/>
            <pc:sldMk cId="1287194210" sldId="561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21.020" v="263"/>
          <ac:inkMkLst>
            <pc:docMk/>
            <pc:sldMk cId="1287194210" sldId="561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21.135" v="290"/>
          <ac:inkMkLst>
            <pc:docMk/>
            <pc:sldMk cId="1287194210" sldId="561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21.052" v="271"/>
          <ac:inkMkLst>
            <pc:docMk/>
            <pc:sldMk cId="1287194210" sldId="561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21.059" v="273"/>
          <ac:inkMkLst>
            <pc:docMk/>
            <pc:sldMk cId="1287194210" sldId="561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21.127" v="287"/>
          <ac:inkMkLst>
            <pc:docMk/>
            <pc:sldMk cId="1287194210" sldId="561"/>
            <ac:inkMk id="23649" creationId="{B2C35B3E-1E36-4705-B4A3-28616001D1F4}"/>
          </ac:inkMkLst>
        </pc:inkChg>
        <pc:inkChg chg="del">
          <ac:chgData name="Sherif Khattab" userId="c83b1e15-36f3-4f46-aceb-05aac24c545e" providerId="ADAL" clId="{40561216-C3B6-4E03-B696-C2E8E46E1565}" dt="2021-03-02T14:55:21" v="260"/>
          <ac:inkMkLst>
            <pc:docMk/>
            <pc:sldMk cId="1287194210" sldId="561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21.106" v="282"/>
          <ac:inkMkLst>
            <pc:docMk/>
            <pc:sldMk cId="1287194210" sldId="561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21.017" v="262"/>
          <ac:inkMkLst>
            <pc:docMk/>
            <pc:sldMk cId="1287194210" sldId="561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21.097" v="280"/>
          <ac:inkMkLst>
            <pc:docMk/>
            <pc:sldMk cId="1287194210" sldId="561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21.141" v="292"/>
          <ac:inkMkLst>
            <pc:docMk/>
            <pc:sldMk cId="1287194210" sldId="561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21.139" v="291"/>
          <ac:inkMkLst>
            <pc:docMk/>
            <pc:sldMk cId="1287194210" sldId="561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21.130" v="288"/>
          <ac:inkMkLst>
            <pc:docMk/>
            <pc:sldMk cId="1287194210" sldId="561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21.034" v="266"/>
          <ac:inkMkLst>
            <pc:docMk/>
            <pc:sldMk cId="1287194210" sldId="561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21.065" v="274"/>
          <ac:inkMkLst>
            <pc:docMk/>
            <pc:sldMk cId="1287194210" sldId="561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21.084" v="277"/>
          <ac:inkMkLst>
            <pc:docMk/>
            <pc:sldMk cId="1287194210" sldId="561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21.090" v="278"/>
          <ac:inkMkLst>
            <pc:docMk/>
            <pc:sldMk cId="1287194210" sldId="561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21.055" v="272"/>
          <ac:inkMkLst>
            <pc:docMk/>
            <pc:sldMk cId="1287194210" sldId="561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21.041" v="268"/>
          <ac:inkMkLst>
            <pc:docMk/>
            <pc:sldMk cId="1287194210" sldId="561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21.110" v="283"/>
          <ac:inkMkLst>
            <pc:docMk/>
            <pc:sldMk cId="1287194210" sldId="561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21.048" v="270"/>
          <ac:inkMkLst>
            <pc:docMk/>
            <pc:sldMk cId="1287194210" sldId="561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21.070" v="275"/>
          <ac:inkMkLst>
            <pc:docMk/>
            <pc:sldMk cId="1287194210" sldId="561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21.149" v="295"/>
          <ac:inkMkLst>
            <pc:docMk/>
            <pc:sldMk cId="1287194210" sldId="561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21.144" v="293"/>
          <ac:inkMkLst>
            <pc:docMk/>
            <pc:sldMk cId="1287194210" sldId="561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0.977" v="652"/>
        <pc:sldMkLst>
          <pc:docMk/>
          <pc:sldMk cId="3311359803" sldId="562"/>
        </pc:sldMkLst>
        <pc:grpChg chg="mod">
          <ac:chgData name="Sherif Khattab" userId="c83b1e15-36f3-4f46-aceb-05aac24c545e" providerId="ADAL" clId="{40561216-C3B6-4E03-B696-C2E8E46E1565}" dt="2021-03-02T14:55:06.810" v="259"/>
          <ac:grpSpMkLst>
            <pc:docMk/>
            <pc:sldMk cId="3311359803" sldId="562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06.686" v="230"/>
          <ac:inkMkLst>
            <pc:docMk/>
            <pc:sldMk cId="3311359803" sldId="562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06.792" v="253"/>
          <ac:inkMkLst>
            <pc:docMk/>
            <pc:sldMk cId="3311359803" sldId="562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06.782" v="249"/>
          <ac:inkMkLst>
            <pc:docMk/>
            <pc:sldMk cId="3311359803" sldId="562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06.752" v="243"/>
          <ac:inkMkLst>
            <pc:docMk/>
            <pc:sldMk cId="3311359803" sldId="562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06.691" v="231"/>
          <ac:inkMkLst>
            <pc:docMk/>
            <pc:sldMk cId="3311359803" sldId="562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06.697" v="232"/>
          <ac:inkMkLst>
            <pc:docMk/>
            <pc:sldMk cId="3311359803" sldId="562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06.761" v="245"/>
          <ac:inkMkLst>
            <pc:docMk/>
            <pc:sldMk cId="3311359803" sldId="562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06.707" v="234"/>
          <ac:inkMkLst>
            <pc:docMk/>
            <pc:sldMk cId="3311359803" sldId="562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06.743" v="241"/>
          <ac:inkMkLst>
            <pc:docMk/>
            <pc:sldMk cId="3311359803" sldId="562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06.795" v="255"/>
          <ac:inkMkLst>
            <pc:docMk/>
            <pc:sldMk cId="3311359803" sldId="562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06.776" v="248"/>
          <ac:inkMkLst>
            <pc:docMk/>
            <pc:sldMk cId="3311359803" sldId="562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06.735" v="240"/>
          <ac:inkMkLst>
            <pc:docMk/>
            <pc:sldMk cId="3311359803" sldId="562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06.748" v="242"/>
          <ac:inkMkLst>
            <pc:docMk/>
            <pc:sldMk cId="3311359803" sldId="562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06.802" v="257"/>
          <ac:inkMkLst>
            <pc:docMk/>
            <pc:sldMk cId="3311359803" sldId="562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06.770" v="247"/>
          <ac:inkMkLst>
            <pc:docMk/>
            <pc:sldMk cId="3311359803" sldId="562"/>
            <ac:inkMk id="23651" creationId="{C741CB12-32FC-4B89-A891-3987A6E6647D}"/>
          </ac:inkMkLst>
        </pc:inkChg>
        <pc:inkChg chg="del">
          <ac:chgData name="Sherif Khattab" userId="c83b1e15-36f3-4f46-aceb-05aac24c545e" providerId="ADAL" clId="{40561216-C3B6-4E03-B696-C2E8E46E1565}" dt="2021-03-02T14:55:06.673" v="229"/>
          <ac:inkMkLst>
            <pc:docMk/>
            <pc:sldMk cId="3311359803" sldId="562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06.805" v="258"/>
          <ac:inkMkLst>
            <pc:docMk/>
            <pc:sldMk cId="3311359803" sldId="562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06.787" v="251"/>
          <ac:inkMkLst>
            <pc:docMk/>
            <pc:sldMk cId="3311359803" sldId="562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06.790" v="252"/>
          <ac:inkMkLst>
            <pc:docMk/>
            <pc:sldMk cId="3311359803" sldId="562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06.794" v="254"/>
          <ac:inkMkLst>
            <pc:docMk/>
            <pc:sldMk cId="3311359803" sldId="562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06.784" v="250"/>
          <ac:inkMkLst>
            <pc:docMk/>
            <pc:sldMk cId="3311359803" sldId="562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06.718" v="237"/>
          <ac:inkMkLst>
            <pc:docMk/>
            <pc:sldMk cId="3311359803" sldId="562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06.756" v="244"/>
          <ac:inkMkLst>
            <pc:docMk/>
            <pc:sldMk cId="3311359803" sldId="562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06.712" v="235"/>
          <ac:inkMkLst>
            <pc:docMk/>
            <pc:sldMk cId="3311359803" sldId="562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06.766" v="246"/>
          <ac:inkMkLst>
            <pc:docMk/>
            <pc:sldMk cId="3311359803" sldId="562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06.723" v="238"/>
          <ac:inkMkLst>
            <pc:docMk/>
            <pc:sldMk cId="3311359803" sldId="562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06.700" v="233"/>
          <ac:inkMkLst>
            <pc:docMk/>
            <pc:sldMk cId="3311359803" sldId="562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06.798" v="256"/>
          <ac:inkMkLst>
            <pc:docMk/>
            <pc:sldMk cId="3311359803" sldId="562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06.732" v="239"/>
          <ac:inkMkLst>
            <pc:docMk/>
            <pc:sldMk cId="3311359803" sldId="562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06.715" v="236"/>
          <ac:inkMkLst>
            <pc:docMk/>
            <pc:sldMk cId="3311359803" sldId="562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3.138" v="653"/>
        <pc:sldMkLst>
          <pc:docMk/>
          <pc:sldMk cId="2378700803" sldId="563"/>
        </pc:sldMkLst>
        <pc:grpChg chg="mod">
          <ac:chgData name="Sherif Khattab" userId="c83b1e15-36f3-4f46-aceb-05aac24c545e" providerId="ADAL" clId="{40561216-C3B6-4E03-B696-C2E8E46E1565}" dt="2021-03-02T14:54:50.889" v="228"/>
          <ac:grpSpMkLst>
            <pc:docMk/>
            <pc:sldMk cId="2378700803" sldId="563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4:50.824" v="216"/>
          <ac:inkMkLst>
            <pc:docMk/>
            <pc:sldMk cId="2378700803" sldId="563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4:50.869" v="224"/>
          <ac:inkMkLst>
            <pc:docMk/>
            <pc:sldMk cId="2378700803" sldId="563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4:50.802" v="212"/>
          <ac:inkMkLst>
            <pc:docMk/>
            <pc:sldMk cId="2378700803" sldId="563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4:50.796" v="211"/>
          <ac:inkMkLst>
            <pc:docMk/>
            <pc:sldMk cId="2378700803" sldId="563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4:50.835" v="218"/>
          <ac:inkMkLst>
            <pc:docMk/>
            <pc:sldMk cId="2378700803" sldId="563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4:50.874" v="225"/>
          <ac:inkMkLst>
            <pc:docMk/>
            <pc:sldMk cId="2378700803" sldId="563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50.840" v="219"/>
          <ac:inkMkLst>
            <pc:docMk/>
            <pc:sldMk cId="2378700803" sldId="563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50.812" v="214"/>
          <ac:inkMkLst>
            <pc:docMk/>
            <pc:sldMk cId="2378700803" sldId="563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50.853" v="221"/>
          <ac:inkMkLst>
            <pc:docMk/>
            <pc:sldMk cId="2378700803" sldId="563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4:50.806" v="213"/>
          <ac:inkMkLst>
            <pc:docMk/>
            <pc:sldMk cId="2378700803" sldId="563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4:50.847" v="220"/>
          <ac:inkMkLst>
            <pc:docMk/>
            <pc:sldMk cId="2378700803" sldId="563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4:50.884" v="227"/>
          <ac:inkMkLst>
            <pc:docMk/>
            <pc:sldMk cId="2378700803" sldId="563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50.791" v="210"/>
          <ac:inkMkLst>
            <pc:docMk/>
            <pc:sldMk cId="2378700803" sldId="563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50.759" v="206"/>
          <ac:inkMkLst>
            <pc:docMk/>
            <pc:sldMk cId="2378700803" sldId="563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50.830" v="217"/>
          <ac:inkMkLst>
            <pc:docMk/>
            <pc:sldMk cId="2378700803" sldId="563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50.859" v="222"/>
          <ac:inkMkLst>
            <pc:docMk/>
            <pc:sldMk cId="2378700803" sldId="563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50.879" v="226"/>
          <ac:inkMkLst>
            <pc:docMk/>
            <pc:sldMk cId="2378700803" sldId="563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50.779" v="208"/>
          <ac:inkMkLst>
            <pc:docMk/>
            <pc:sldMk cId="2378700803" sldId="563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4:50.819" v="215"/>
          <ac:inkMkLst>
            <pc:docMk/>
            <pc:sldMk cId="2378700803" sldId="563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50.773" v="207"/>
          <ac:inkMkLst>
            <pc:docMk/>
            <pc:sldMk cId="2378700803" sldId="563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50.863" v="223"/>
          <ac:inkMkLst>
            <pc:docMk/>
            <pc:sldMk cId="2378700803" sldId="563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50.785" v="209"/>
          <ac:inkMkLst>
            <pc:docMk/>
            <pc:sldMk cId="2378700803" sldId="563"/>
            <ac:inkMk id="23671" creationId="{22A791CB-A7E4-4BA6-AF2C-BA61BDCB17CE}"/>
          </ac:inkMkLst>
        </pc:inkChg>
      </pc:sldChg>
      <pc:sldChg chg="delSp modSp add mod modAnim">
        <pc:chgData name="Sherif Khattab" userId="c83b1e15-36f3-4f46-aceb-05aac24c545e" providerId="ADAL" clId="{40561216-C3B6-4E03-B696-C2E8E46E1565}" dt="2021-03-02T14:59:06.248" v="654"/>
        <pc:sldMkLst>
          <pc:docMk/>
          <pc:sldMk cId="3036780415" sldId="564"/>
        </pc:sldMkLst>
        <pc:grpChg chg="mod">
          <ac:chgData name="Sherif Khattab" userId="c83b1e15-36f3-4f46-aceb-05aac24c545e" providerId="ADAL" clId="{40561216-C3B6-4E03-B696-C2E8E46E1565}" dt="2021-03-02T14:54:39.178" v="205"/>
          <ac:grpSpMkLst>
            <pc:docMk/>
            <pc:sldMk cId="3036780415" sldId="564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1" creationId="{9A2A94DF-3D7E-4EED-B604-5D8B817342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2" creationId="{584289BE-C536-48B0-A5C3-93147F9B5CF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3" creationId="{E9DA26D0-0603-4013-B1FC-7913D6E832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4" creationId="{9CABADF0-6AAD-4A09-B71F-7EFD9B3CCE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5" creationId="{649AA80D-2452-4822-8F19-4001909D74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6" creationId="{87B366E5-7624-47F3-A592-581796E12957}"/>
          </ac:inkMkLst>
        </pc:inkChg>
        <pc:inkChg chg="del">
          <ac:chgData name="Sherif Khattab" userId="c83b1e15-36f3-4f46-aceb-05aac24c545e" providerId="ADAL" clId="{40561216-C3B6-4E03-B696-C2E8E46E1565}" dt="2021-03-02T14:54:25.665" v="192" actId="478"/>
          <ac:inkMkLst>
            <pc:docMk/>
            <pc:sldMk cId="3036780415" sldId="564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39.131" v="197"/>
          <ac:inkMkLst>
            <pc:docMk/>
            <pc:sldMk cId="3036780415" sldId="564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39.126" v="196"/>
          <ac:inkMkLst>
            <pc:docMk/>
            <pc:sldMk cId="3036780415" sldId="564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39.146" v="199"/>
          <ac:inkMkLst>
            <pc:docMk/>
            <pc:sldMk cId="3036780415" sldId="564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39.158" v="201"/>
          <ac:inkMkLst>
            <pc:docMk/>
            <pc:sldMk cId="3036780415" sldId="564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5" creationId="{74C0E38C-8C81-4F69-B2AF-AD53E6E6D9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6" creationId="{85585060-B696-4403-8C88-50A6053DBD0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7" creationId="{9236DFEA-42B0-4A18-8DB8-43023CBA1AA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23.518" v="191" actId="478"/>
          <ac:inkMkLst>
            <pc:docMk/>
            <pc:sldMk cId="3036780415" sldId="564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39.168" v="203"/>
          <ac:inkMkLst>
            <pc:docMk/>
            <pc:sldMk cId="3036780415" sldId="564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39.122" v="195"/>
          <ac:inkMkLst>
            <pc:docMk/>
            <pc:sldMk cId="3036780415" sldId="564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39.173" v="204"/>
          <ac:inkMkLst>
            <pc:docMk/>
            <pc:sldMk cId="3036780415" sldId="564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39.164" v="202"/>
          <ac:inkMkLst>
            <pc:docMk/>
            <pc:sldMk cId="3036780415" sldId="564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4:39.105" v="193"/>
          <ac:inkMkLst>
            <pc:docMk/>
            <pc:sldMk cId="3036780415" sldId="564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39.115" v="194"/>
          <ac:inkMkLst>
            <pc:docMk/>
            <pc:sldMk cId="3036780415" sldId="564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39.152" v="200"/>
          <ac:inkMkLst>
            <pc:docMk/>
            <pc:sldMk cId="3036780415" sldId="564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39.139" v="198"/>
          <ac:inkMkLst>
            <pc:docMk/>
            <pc:sldMk cId="3036780415" sldId="564"/>
            <ac:inkMk id="23671" creationId="{22A791CB-A7E4-4BA6-AF2C-BA61BDCB17CE}"/>
          </ac:inkMkLst>
        </pc:inkChg>
      </pc:sldChg>
      <pc:sldChg chg="delSp add mod modAnim">
        <pc:chgData name="Sherif Khattab" userId="c83b1e15-36f3-4f46-aceb-05aac24c545e" providerId="ADAL" clId="{40561216-C3B6-4E03-B696-C2E8E46E1565}" dt="2021-03-02T14:59:08.379" v="655"/>
        <pc:sldMkLst>
          <pc:docMk/>
          <pc:sldMk cId="868814156" sldId="565"/>
        </pc:sldMkLst>
        <pc:inkChg chg="del">
          <ac:chgData name="Sherif Khattab" userId="c83b1e15-36f3-4f46-aceb-05aac24c545e" providerId="ADAL" clId="{40561216-C3B6-4E03-B696-C2E8E46E1565}" dt="2021-03-02T14:54:03.964" v="187" actId="478"/>
          <ac:inkMkLst>
            <pc:docMk/>
            <pc:sldMk cId="868814156" sldId="565"/>
            <ac:inkMk id="23663" creationId="{1A305F40-A5CC-4159-81BE-FDAA1BBA2F6E}"/>
          </ac:inkMkLst>
        </pc:inkChg>
        <pc:inkChg chg="del">
          <ac:chgData name="Sherif Khattab" userId="c83b1e15-36f3-4f46-aceb-05aac24c545e" providerId="ADAL" clId="{40561216-C3B6-4E03-B696-C2E8E46E1565}" dt="2021-03-02T14:53:49.756" v="184" actId="478"/>
          <ac:inkMkLst>
            <pc:docMk/>
            <pc:sldMk cId="868814156" sldId="565"/>
            <ac:inkMk id="23664" creationId="{1ADA5D77-6340-4E01-B50B-6A36D3D89303}"/>
          </ac:inkMkLst>
        </pc:inkChg>
        <pc:inkChg chg="del">
          <ac:chgData name="Sherif Khattab" userId="c83b1e15-36f3-4f46-aceb-05aac24c545e" providerId="ADAL" clId="{40561216-C3B6-4E03-B696-C2E8E46E1565}" dt="2021-03-02T14:54:06.415" v="188" actId="478"/>
          <ac:inkMkLst>
            <pc:docMk/>
            <pc:sldMk cId="868814156" sldId="565"/>
            <ac:inkMk id="23665" creationId="{12E5FF45-7656-41A0-B8DD-C442FEAF547C}"/>
          </ac:inkMkLst>
        </pc:inkChg>
        <pc:inkChg chg="del">
          <ac:chgData name="Sherif Khattab" userId="c83b1e15-36f3-4f46-aceb-05aac24c545e" providerId="ADAL" clId="{40561216-C3B6-4E03-B696-C2E8E46E1565}" dt="2021-03-02T14:53:54.037" v="186" actId="478"/>
          <ac:inkMkLst>
            <pc:docMk/>
            <pc:sldMk cId="868814156" sldId="565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3:51.986" v="185" actId="478"/>
          <ac:inkMkLst>
            <pc:docMk/>
            <pc:sldMk cId="868814156" sldId="565"/>
            <ac:inkMk id="23667" creationId="{E1A2A440-2E68-4E40-8F14-0F85D39BBDB7}"/>
          </ac:inkMkLst>
        </pc:inkChg>
        <pc:inkChg chg="del">
          <ac:chgData name="Sherif Khattab" userId="c83b1e15-36f3-4f46-aceb-05aac24c545e" providerId="ADAL" clId="{40561216-C3B6-4E03-B696-C2E8E46E1565}" dt="2021-03-02T14:54:08.326" v="189" actId="478"/>
          <ac:inkMkLst>
            <pc:docMk/>
            <pc:sldMk cId="868814156" sldId="565"/>
            <ac:inkMk id="23668" creationId="{B5D7EBA2-DD1F-48CC-90CE-7F21C1DC3392}"/>
          </ac:inkMkLst>
        </pc:inkChg>
        <pc:inkChg chg="del">
          <ac:chgData name="Sherif Khattab" userId="c83b1e15-36f3-4f46-aceb-05aac24c545e" providerId="ADAL" clId="{40561216-C3B6-4E03-B696-C2E8E46E1565}" dt="2021-03-02T14:53:47.733" v="183" actId="478"/>
          <ac:inkMkLst>
            <pc:docMk/>
            <pc:sldMk cId="868814156" sldId="565"/>
            <ac:inkMk id="23670" creationId="{D088E3AE-C158-4537-8CB3-EA808598AAFA}"/>
          </ac:inkMkLst>
        </pc:inkChg>
        <pc:inkChg chg="del">
          <ac:chgData name="Sherif Khattab" userId="c83b1e15-36f3-4f46-aceb-05aac24c545e" providerId="ADAL" clId="{40561216-C3B6-4E03-B696-C2E8E46E1565}" dt="2021-03-02T14:54:10.234" v="190" actId="478"/>
          <ac:inkMkLst>
            <pc:docMk/>
            <pc:sldMk cId="868814156" sldId="565"/>
            <ac:inkMk id="23671" creationId="{22A791CB-A7E4-4BA6-AF2C-BA61BDCB17CE}"/>
          </ac:inkMkLst>
        </pc:inkChg>
      </pc:sldChg>
      <pc:sldChg chg="add modAnim">
        <pc:chgData name="Sherif Khattab" userId="c83b1e15-36f3-4f46-aceb-05aac24c545e" providerId="ADAL" clId="{40561216-C3B6-4E03-B696-C2E8E46E1565}" dt="2021-03-02T14:59:10.917" v="656"/>
        <pc:sldMkLst>
          <pc:docMk/>
          <pc:sldMk cId="1099529074" sldId="566"/>
        </pc:sldMkLst>
      </pc:sldChg>
      <pc:sldChg chg="delSp modSp add modAnim">
        <pc:chgData name="Sherif Khattab" userId="c83b1e15-36f3-4f46-aceb-05aac24c545e" providerId="ADAL" clId="{40561216-C3B6-4E03-B696-C2E8E46E1565}" dt="2021-03-02T14:58:47.356" v="647"/>
        <pc:sldMkLst>
          <pc:docMk/>
          <pc:sldMk cId="1747732605" sldId="567"/>
        </pc:sldMkLst>
        <pc:grpChg chg="mod">
          <ac:chgData name="Sherif Khattab" userId="c83b1e15-36f3-4f46-aceb-05aac24c545e" providerId="ADAL" clId="{40561216-C3B6-4E03-B696-C2E8E46E1565}" dt="2021-03-02T14:56:55.505" v="579"/>
          <ac:grpSpMkLst>
            <pc:docMk/>
            <pc:sldMk cId="1747732605" sldId="56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6:55.468" v="573"/>
          <ac:inkMkLst>
            <pc:docMk/>
            <pc:sldMk cId="1747732605" sldId="567"/>
            <ac:inkMk id="23583" creationId="{EC8BF6A4-0F25-47DF-8764-D97275EAA475}"/>
          </ac:inkMkLst>
        </pc:inkChg>
        <pc:inkChg chg="del mod">
          <ac:chgData name="Sherif Khattab" userId="c83b1e15-36f3-4f46-aceb-05aac24c545e" providerId="ADAL" clId="{40561216-C3B6-4E03-B696-C2E8E46E1565}" dt="2021-03-02T14:56:55.499" v="578"/>
          <ac:inkMkLst>
            <pc:docMk/>
            <pc:sldMk cId="1747732605" sldId="567"/>
            <ac:inkMk id="23584" creationId="{57D69971-0B46-4623-8A6B-3B3C85BCFF69}"/>
          </ac:inkMkLst>
        </pc:inkChg>
        <pc:inkChg chg="del mod">
          <ac:chgData name="Sherif Khattab" userId="c83b1e15-36f3-4f46-aceb-05aac24c545e" providerId="ADAL" clId="{40561216-C3B6-4E03-B696-C2E8E46E1565}" dt="2021-03-02T14:56:55.486" v="576"/>
          <ac:inkMkLst>
            <pc:docMk/>
            <pc:sldMk cId="1747732605" sldId="567"/>
            <ac:inkMk id="23585" creationId="{F8FC187E-9EB1-4A50-98B4-087073282546}"/>
          </ac:inkMkLst>
        </pc:inkChg>
        <pc:inkChg chg="del mod">
          <ac:chgData name="Sherif Khattab" userId="c83b1e15-36f3-4f46-aceb-05aac24c545e" providerId="ADAL" clId="{40561216-C3B6-4E03-B696-C2E8E46E1565}" dt="2021-03-02T14:56:55.480" v="575"/>
          <ac:inkMkLst>
            <pc:docMk/>
            <pc:sldMk cId="1747732605" sldId="567"/>
            <ac:inkMk id="23586" creationId="{1AFE1D24-554E-45CD-A400-2E8FC12D5A0D}"/>
          </ac:inkMkLst>
        </pc:inkChg>
        <pc:inkChg chg="del mod">
          <ac:chgData name="Sherif Khattab" userId="c83b1e15-36f3-4f46-aceb-05aac24c545e" providerId="ADAL" clId="{40561216-C3B6-4E03-B696-C2E8E46E1565}" dt="2021-03-02T14:56:55.474" v="574"/>
          <ac:inkMkLst>
            <pc:docMk/>
            <pc:sldMk cId="1747732605" sldId="567"/>
            <ac:inkMk id="23587" creationId="{FE9728E1-CAAA-43DC-B604-C9D45BF1646D}"/>
          </ac:inkMkLst>
        </pc:inkChg>
        <pc:inkChg chg="del mod">
          <ac:chgData name="Sherif Khattab" userId="c83b1e15-36f3-4f46-aceb-05aac24c545e" providerId="ADAL" clId="{40561216-C3B6-4E03-B696-C2E8E46E1565}" dt="2021-03-02T14:56:55.493" v="577"/>
          <ac:inkMkLst>
            <pc:docMk/>
            <pc:sldMk cId="1747732605" sldId="567"/>
            <ac:inkMk id="23589" creationId="{0A0BC15D-6427-44BD-B8C5-2F74D103D233}"/>
          </ac:inkMkLst>
        </pc:inkChg>
        <pc:inkChg chg="del">
          <ac:chgData name="Sherif Khattab" userId="c83b1e15-36f3-4f46-aceb-05aac24c545e" providerId="ADAL" clId="{40561216-C3B6-4E03-B696-C2E8E46E1565}" dt="2021-03-02T14:56:55.457" v="572"/>
          <ac:inkMkLst>
            <pc:docMk/>
            <pc:sldMk cId="1747732605" sldId="567"/>
            <ac:inkMk id="23590" creationId="{761307AF-16E1-4780-B3AC-E42AB02AF571}"/>
          </ac:inkMkLst>
        </pc:inkChg>
        <pc:inkChg chg="del 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48.859" v="665"/>
        <pc:sldMkLst>
          <pc:docMk/>
          <pc:sldMk cId="388662114" sldId="568"/>
        </pc:sldMkLst>
        <pc:grpChg chg="mod">
          <ac:chgData name="Sherif Khattab" userId="c83b1e15-36f3-4f46-aceb-05aac24c545e" providerId="ADAL" clId="{40561216-C3B6-4E03-B696-C2E8E46E1565}" dt="2021-03-02T14:59:48.859" v="665"/>
          <ac:grpSpMkLst>
            <pc:docMk/>
            <pc:sldMk cId="388662114" sldId="56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9:48.846" v="662"/>
          <ac:inkMkLst>
            <pc:docMk/>
            <pc:sldMk cId="388662114" sldId="568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9:48.837" v="660"/>
          <ac:inkMkLst>
            <pc:docMk/>
            <pc:sldMk cId="388662114" sldId="568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9:48.835" v="659"/>
          <ac:inkMkLst>
            <pc:docMk/>
            <pc:sldMk cId="388662114" sldId="568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9:48.840" v="661"/>
          <ac:inkMkLst>
            <pc:docMk/>
            <pc:sldMk cId="388662114" sldId="568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9:48.855" v="664"/>
          <ac:inkMkLst>
            <pc:docMk/>
            <pc:sldMk cId="388662114" sldId="568"/>
            <ac:inkMk id="23572" creationId="{B9C4A1FB-67E2-4BED-9908-CDD670C3D085}"/>
          </ac:inkMkLst>
        </pc:inkChg>
        <pc:inkChg chg="del mod">
          <ac:chgData name="Sherif Khattab" userId="c83b1e15-36f3-4f46-aceb-05aac24c545e" providerId="ADAL" clId="{40561216-C3B6-4E03-B696-C2E8E46E1565}" dt="2021-03-02T14:59:48.822" v="658"/>
          <ac:inkMkLst>
            <pc:docMk/>
            <pc:sldMk cId="388662114" sldId="568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1.059" v="584"/>
          <ac:inkMkLst>
            <pc:docMk/>
            <pc:sldMk cId="388662114" sldId="568"/>
            <ac:inkMk id="23576" creationId="{D0BE1369-00A5-44C7-8452-53D1B39882EE}"/>
          </ac:inkMkLst>
        </pc:inkChg>
        <pc:inkChg chg="del mod">
          <ac:chgData name="Sherif Khattab" userId="c83b1e15-36f3-4f46-aceb-05aac24c545e" providerId="ADAL" clId="{40561216-C3B6-4E03-B696-C2E8E46E1565}" dt="2021-03-02T14:57:01.057" v="583"/>
          <ac:inkMkLst>
            <pc:docMk/>
            <pc:sldMk cId="388662114" sldId="568"/>
            <ac:inkMk id="23577" creationId="{43BAB690-6EB8-4D2F-9260-3E735FEB4B2D}"/>
          </ac:inkMkLst>
        </pc:inkChg>
        <pc:inkChg chg="del mod">
          <ac:chgData name="Sherif Khattab" userId="c83b1e15-36f3-4f46-aceb-05aac24c545e" providerId="ADAL" clId="{40561216-C3B6-4E03-B696-C2E8E46E1565}" dt="2021-03-02T14:57:01.056" v="582"/>
          <ac:inkMkLst>
            <pc:docMk/>
            <pc:sldMk cId="388662114" sldId="568"/>
            <ac:inkMk id="23578" creationId="{83315C3A-A95B-42AC-9D6D-979EB8D173B6}"/>
          </ac:inkMkLst>
        </pc:inkChg>
        <pc:inkChg chg="del mod">
          <ac:chgData name="Sherif Khattab" userId="c83b1e15-36f3-4f46-aceb-05aac24c545e" providerId="ADAL" clId="{40561216-C3B6-4E03-B696-C2E8E46E1565}" dt="2021-03-02T14:57:01.060" v="585"/>
          <ac:inkMkLst>
            <pc:docMk/>
            <pc:sldMk cId="388662114" sldId="568"/>
            <ac:inkMk id="23579" creationId="{E04171F8-E595-4689-B13C-72E0E4EF4978}"/>
          </ac:inkMkLst>
        </pc:inkChg>
        <pc:inkChg chg="del mod">
          <ac:chgData name="Sherif Khattab" userId="c83b1e15-36f3-4f46-aceb-05aac24c545e" providerId="ADAL" clId="{40561216-C3B6-4E03-B696-C2E8E46E1565}" dt="2021-03-02T14:57:01.061" v="586"/>
          <ac:inkMkLst>
            <pc:docMk/>
            <pc:sldMk cId="388662114" sldId="568"/>
            <ac:inkMk id="23580" creationId="{E8FD612D-4AE1-407E-90A1-CE8B0F7F65A7}"/>
          </ac:inkMkLst>
        </pc:inkChg>
        <pc:inkChg chg="del">
          <ac:chgData name="Sherif Khattab" userId="c83b1e15-36f3-4f46-aceb-05aac24c545e" providerId="ADAL" clId="{40561216-C3B6-4E03-B696-C2E8E46E1565}" dt="2021-03-02T14:57:01.053" v="581"/>
          <ac:inkMkLst>
            <pc:docMk/>
            <pc:sldMk cId="388662114" sldId="568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9:48.851" v="663"/>
          <ac:inkMkLst>
            <pc:docMk/>
            <pc:sldMk cId="388662114" sldId="568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41.947" v="645"/>
        <pc:sldMkLst>
          <pc:docMk/>
          <pc:sldMk cId="3390924536" sldId="569"/>
        </pc:sldMkLst>
        <pc:grpChg chg="mod">
          <ac:chgData name="Sherif Khattab" userId="c83b1e15-36f3-4f46-aceb-05aac24c545e" providerId="ADAL" clId="{40561216-C3B6-4E03-B696-C2E8E46E1565}" dt="2021-03-02T14:57:21.636" v="604"/>
          <ac:grpSpMkLst>
            <pc:docMk/>
            <pc:sldMk cId="3390924536" sldId="56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6" creationId="{B63716A9-A45C-49C7-8CC0-3310F6B827F6}"/>
          </ac:inkMkLst>
        </pc:inkChg>
        <pc:inkChg chg="del mod">
          <ac:chgData name="Sherif Khattab" userId="c83b1e15-36f3-4f46-aceb-05aac24c545e" providerId="ADAL" clId="{40561216-C3B6-4E03-B696-C2E8E46E1565}" dt="2021-03-02T14:57:21.631" v="600"/>
          <ac:inkMkLst>
            <pc:docMk/>
            <pc:sldMk cId="3390924536" sldId="569"/>
            <ac:inkMk id="23558" creationId="{12438C2F-B2BE-423F-8FB0-A8B24276FAA9}"/>
          </ac:inkMkLst>
        </pc:inkChg>
        <pc:inkChg chg="del mod">
          <ac:chgData name="Sherif Khattab" userId="c83b1e15-36f3-4f46-aceb-05aac24c545e" providerId="ADAL" clId="{40561216-C3B6-4E03-B696-C2E8E46E1565}" dt="2021-03-02T14:57:21.635" v="603"/>
          <ac:inkMkLst>
            <pc:docMk/>
            <pc:sldMk cId="3390924536" sldId="569"/>
            <ac:inkMk id="23559" creationId="{63236EA0-8781-4E1D-ACC7-D2AB2BA2975A}"/>
          </ac:inkMkLst>
        </pc:inkChg>
        <pc:inkChg chg="del mod">
          <ac:chgData name="Sherif Khattab" userId="c83b1e15-36f3-4f46-aceb-05aac24c545e" providerId="ADAL" clId="{40561216-C3B6-4E03-B696-C2E8E46E1565}" dt="2021-03-02T14:57:21.621" v="598"/>
          <ac:inkMkLst>
            <pc:docMk/>
            <pc:sldMk cId="3390924536" sldId="569"/>
            <ac:inkMk id="23560" creationId="{8296C127-E688-4138-8B46-A545AA74759F}"/>
          </ac:inkMkLst>
        </pc:inkChg>
        <pc:inkChg chg="del mod">
          <ac:chgData name="Sherif Khattab" userId="c83b1e15-36f3-4f46-aceb-05aac24c545e" providerId="ADAL" clId="{40561216-C3B6-4E03-B696-C2E8E46E1565}" dt="2021-03-02T14:57:21.629" v="599"/>
          <ac:inkMkLst>
            <pc:docMk/>
            <pc:sldMk cId="3390924536" sldId="569"/>
            <ac:inkMk id="23561" creationId="{27B15F83-7325-42D6-B559-2D057C3A0C3F}"/>
          </ac:inkMkLst>
        </pc:inkChg>
        <pc:inkChg chg="del mod">
          <ac:chgData name="Sherif Khattab" userId="c83b1e15-36f3-4f46-aceb-05aac24c545e" providerId="ADAL" clId="{40561216-C3B6-4E03-B696-C2E8E46E1565}" dt="2021-03-02T14:57:21.632" v="601"/>
          <ac:inkMkLst>
            <pc:docMk/>
            <pc:sldMk cId="3390924536" sldId="569"/>
            <ac:inkMk id="23562" creationId="{41609FE5-F416-4C74-A5D0-5EFA0CF8EF70}"/>
          </ac:inkMkLst>
        </pc:inkChg>
        <pc:inkChg chg="del mod">
          <ac:chgData name="Sherif Khattab" userId="c83b1e15-36f3-4f46-aceb-05aac24c545e" providerId="ADAL" clId="{40561216-C3B6-4E03-B696-C2E8E46E1565}" dt="2021-03-02T14:57:21.633" v="602"/>
          <ac:inkMkLst>
            <pc:docMk/>
            <pc:sldMk cId="3390924536" sldId="569"/>
            <ac:inkMk id="23564" creationId="{0479C8AE-E53D-4F3D-9A1F-0B3B4EF8E437}"/>
          </ac:inkMkLst>
        </pc:inkChg>
        <pc:inkChg chg="del 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7:09.225" v="595"/>
          <ac:inkMkLst>
            <pc:docMk/>
            <pc:sldMk cId="3390924536" sldId="569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7:09.203" v="591"/>
          <ac:inkMkLst>
            <pc:docMk/>
            <pc:sldMk cId="3390924536" sldId="569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7:09.218" v="594"/>
          <ac:inkMkLst>
            <pc:docMk/>
            <pc:sldMk cId="3390924536" sldId="569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7:09.213" v="593"/>
          <ac:inkMkLst>
            <pc:docMk/>
            <pc:sldMk cId="3390924536" sldId="569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7:09.198" v="590"/>
          <ac:inkMkLst>
            <pc:docMk/>
            <pc:sldMk cId="3390924536" sldId="569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7:09.193" v="589"/>
          <ac:inkMkLst>
            <pc:docMk/>
            <pc:sldMk cId="3390924536" sldId="569"/>
            <ac:inkMk id="23572" creationId="{B9C4A1FB-67E2-4BED-9908-CDD670C3D085}"/>
          </ac:inkMkLst>
        </pc:inkChg>
        <pc:inkChg chg="del">
          <ac:chgData name="Sherif Khattab" userId="c83b1e15-36f3-4f46-aceb-05aac24c545e" providerId="ADAL" clId="{40561216-C3B6-4E03-B696-C2E8E46E1565}" dt="2021-03-02T14:57:09.186" v="588"/>
          <ac:inkMkLst>
            <pc:docMk/>
            <pc:sldMk cId="3390924536" sldId="569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9.209" v="592"/>
          <ac:inkMkLst>
            <pc:docMk/>
            <pc:sldMk cId="3390924536" sldId="569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7:56.892" v="639"/>
        <pc:sldMkLst>
          <pc:docMk/>
          <pc:sldMk cId="1377651607" sldId="570"/>
        </pc:sldMkLst>
        <pc:grpChg chg="del mod">
          <ac:chgData name="Sherif Khattab" userId="c83b1e15-36f3-4f46-aceb-05aac24c545e" providerId="ADAL" clId="{40561216-C3B6-4E03-B696-C2E8E46E1565}" dt="2021-03-02T14:57:56.892" v="638"/>
          <ac:grpSpMkLst>
            <pc:docMk/>
            <pc:sldMk cId="1377651607" sldId="570"/>
            <ac:grpSpMk id="23672" creationId="{D3B42BF9-8198-43FC-B7E5-062D26193C4A}"/>
          </ac:grpSpMkLst>
        </pc:grpChg>
        <pc:inkChg chg="del mod">
          <ac:chgData name="Sherif Khattab" userId="c83b1e15-36f3-4f46-aceb-05aac24c545e" providerId="ADAL" clId="{40561216-C3B6-4E03-B696-C2E8E46E1565}" dt="2021-03-02T14:57:56.892" v="638"/>
          <ac:inkMkLst>
            <pc:docMk/>
            <pc:sldMk cId="1377651607" sldId="570"/>
            <ac:inkMk id="3" creationId="{B0FBBC0D-35B9-448B-9D52-F9702601D9E2}"/>
          </ac:inkMkLst>
        </pc:inkChg>
        <pc:inkChg chg="del mod">
          <ac:chgData name="Sherif Khattab" userId="c83b1e15-36f3-4f46-aceb-05aac24c545e" providerId="ADAL" clId="{40561216-C3B6-4E03-B696-C2E8E46E1565}" dt="2021-03-02T14:57:56.888" v="636"/>
          <ac:inkMkLst>
            <pc:docMk/>
            <pc:sldMk cId="1377651607" sldId="570"/>
            <ac:inkMk id="5" creationId="{1334F479-0557-4560-B3CA-54D487BC1692}"/>
          </ac:inkMkLst>
        </pc:inkChg>
        <pc:inkChg chg="del mod">
          <ac:chgData name="Sherif Khattab" userId="c83b1e15-36f3-4f46-aceb-05aac24c545e" providerId="ADAL" clId="{40561216-C3B6-4E03-B696-C2E8E46E1565}" dt="2021-03-02T14:57:56.892" v="639"/>
          <ac:inkMkLst>
            <pc:docMk/>
            <pc:sldMk cId="1377651607" sldId="570"/>
            <ac:inkMk id="6" creationId="{C77C32EE-2731-421E-9672-5A63D6E9F538}"/>
          </ac:inkMkLst>
        </pc:inkChg>
        <pc:inkChg chg="del mod">
          <ac:chgData name="Sherif Khattab" userId="c83b1e15-36f3-4f46-aceb-05aac24c545e" providerId="ADAL" clId="{40561216-C3B6-4E03-B696-C2E8E46E1565}" dt="2021-03-02T14:57:56.887" v="635"/>
          <ac:inkMkLst>
            <pc:docMk/>
            <pc:sldMk cId="1377651607" sldId="570"/>
            <ac:inkMk id="34" creationId="{76F4BB3E-F0E4-42AA-ACB1-D0A6A3746F24}"/>
          </ac:inkMkLst>
        </pc:inkChg>
        <pc:inkChg chg="del mod">
          <ac:chgData name="Sherif Khattab" userId="c83b1e15-36f3-4f46-aceb-05aac24c545e" providerId="ADAL" clId="{40561216-C3B6-4E03-B696-C2E8E46E1565}" dt="2021-03-02T14:57:56.886" v="634"/>
          <ac:inkMkLst>
            <pc:docMk/>
            <pc:sldMk cId="1377651607" sldId="570"/>
            <ac:inkMk id="35" creationId="{BB1041F6-9E9F-4186-AC93-4372635DAB2B}"/>
          </ac:inkMkLst>
        </pc:inkChg>
        <pc:inkChg chg="del mod">
          <ac:chgData name="Sherif Khattab" userId="c83b1e15-36f3-4f46-aceb-05aac24c545e" providerId="ADAL" clId="{40561216-C3B6-4E03-B696-C2E8E46E1565}" dt="2021-03-02T14:57:56.888" v="637"/>
          <ac:inkMkLst>
            <pc:docMk/>
            <pc:sldMk cId="1377651607" sldId="570"/>
            <ac:inkMk id="36" creationId="{FBD4DC2C-2A69-4F9C-9FD0-0A2D83A17035}"/>
          </ac:inkMkLst>
        </pc:inkChg>
        <pc:inkChg chg="del mod">
          <ac:chgData name="Sherif Khattab" userId="c83b1e15-36f3-4f46-aceb-05aac24c545e" providerId="ADAL" clId="{40561216-C3B6-4E03-B696-C2E8E46E1565}" dt="2021-03-02T14:57:48.383" v="632"/>
          <ac:inkMkLst>
            <pc:docMk/>
            <pc:sldMk cId="1377651607" sldId="570"/>
            <ac:inkMk id="38" creationId="{08DD68F7-523C-4437-9949-BFD6B8B320B7}"/>
          </ac:inkMkLst>
        </pc:inkChg>
        <pc:inkChg chg="del mod">
          <ac:chgData name="Sherif Khattab" userId="c83b1e15-36f3-4f46-aceb-05aac24c545e" providerId="ADAL" clId="{40561216-C3B6-4E03-B696-C2E8E46E1565}" dt="2021-03-02T14:57:48.381" v="628"/>
          <ac:inkMkLst>
            <pc:docMk/>
            <pc:sldMk cId="1377651607" sldId="570"/>
            <ac:inkMk id="39" creationId="{6B907EBB-5700-4291-BB4C-D8877DB4FFCD}"/>
          </ac:inkMkLst>
        </pc:inkChg>
        <pc:inkChg chg="del mod">
          <ac:chgData name="Sherif Khattab" userId="c83b1e15-36f3-4f46-aceb-05aac24c545e" providerId="ADAL" clId="{40561216-C3B6-4E03-B696-C2E8E46E1565}" dt="2021-03-02T14:57:48.382" v="630"/>
          <ac:inkMkLst>
            <pc:docMk/>
            <pc:sldMk cId="1377651607" sldId="570"/>
            <ac:inkMk id="40" creationId="{D1405003-6795-43E1-B78F-70DFA34AAA56}"/>
          </ac:inkMkLst>
        </pc:inkChg>
        <pc:inkChg chg="del mod">
          <ac:chgData name="Sherif Khattab" userId="c83b1e15-36f3-4f46-aceb-05aac24c545e" providerId="ADAL" clId="{40561216-C3B6-4E03-B696-C2E8E46E1565}" dt="2021-03-02T14:57:48.383" v="631"/>
          <ac:inkMkLst>
            <pc:docMk/>
            <pc:sldMk cId="1377651607" sldId="570"/>
            <ac:inkMk id="41" creationId="{E5C63D8D-A5A2-4ECA-9233-25A9BB4111B0}"/>
          </ac:inkMkLst>
        </pc:inkChg>
        <pc:inkChg chg="del mod">
          <ac:chgData name="Sherif Khattab" userId="c83b1e15-36f3-4f46-aceb-05aac24c545e" providerId="ADAL" clId="{40561216-C3B6-4E03-B696-C2E8E46E1565}" dt="2021-03-02T14:57:48.382" v="629"/>
          <ac:inkMkLst>
            <pc:docMk/>
            <pc:sldMk cId="1377651607" sldId="570"/>
            <ac:inkMk id="42" creationId="{DA8E3D6B-1BC0-4231-B0D7-7B8A4360DECC}"/>
          </ac:inkMkLst>
        </pc:inkChg>
        <pc:inkChg chg="del mod">
          <ac:chgData name="Sherif Khattab" userId="c83b1e15-36f3-4f46-aceb-05aac24c545e" providerId="ADAL" clId="{40561216-C3B6-4E03-B696-C2E8E46E1565}" dt="2021-03-02T14:57:48.379" v="627"/>
          <ac:inkMkLst>
            <pc:docMk/>
            <pc:sldMk cId="1377651607" sldId="570"/>
            <ac:inkMk id="44" creationId="{19C19232-5340-48E5-9ED6-62DEBBCE1215}"/>
          </ac:inkMkLst>
        </pc:inkChg>
        <pc:inkChg chg="del mod">
          <ac:chgData name="Sherif Khattab" userId="c83b1e15-36f3-4f46-aceb-05aac24c545e" providerId="ADAL" clId="{40561216-C3B6-4E03-B696-C2E8E46E1565}" dt="2021-03-02T14:57:42.712" v="625"/>
          <ac:inkMkLst>
            <pc:docMk/>
            <pc:sldMk cId="1377651607" sldId="570"/>
            <ac:inkMk id="45" creationId="{D1B4E85F-AC34-40C2-82B7-32CDF26E2AA9}"/>
          </ac:inkMkLst>
        </pc:inkChg>
        <pc:inkChg chg="del mod">
          <ac:chgData name="Sherif Khattab" userId="c83b1e15-36f3-4f46-aceb-05aac24c545e" providerId="ADAL" clId="{40561216-C3B6-4E03-B696-C2E8E46E1565}" dt="2021-03-02T14:57:42.710" v="623"/>
          <ac:inkMkLst>
            <pc:docMk/>
            <pc:sldMk cId="1377651607" sldId="570"/>
            <ac:inkMk id="46" creationId="{E6BF4D18-EC16-4386-BB86-4E44BAF7C03B}"/>
          </ac:inkMkLst>
        </pc:inkChg>
        <pc:inkChg chg="del mod">
          <ac:chgData name="Sherif Khattab" userId="c83b1e15-36f3-4f46-aceb-05aac24c545e" providerId="ADAL" clId="{40561216-C3B6-4E03-B696-C2E8E46E1565}" dt="2021-03-02T14:57:42.708" v="622"/>
          <ac:inkMkLst>
            <pc:docMk/>
            <pc:sldMk cId="1377651607" sldId="570"/>
            <ac:inkMk id="47" creationId="{02569F11-2943-4F04-87BA-CA8732D937CB}"/>
          </ac:inkMkLst>
        </pc:inkChg>
        <pc:inkChg chg="del mod">
          <ac:chgData name="Sherif Khattab" userId="c83b1e15-36f3-4f46-aceb-05aac24c545e" providerId="ADAL" clId="{40561216-C3B6-4E03-B696-C2E8E46E1565}" dt="2021-03-02T14:57:42.705" v="619"/>
          <ac:inkMkLst>
            <pc:docMk/>
            <pc:sldMk cId="1377651607" sldId="570"/>
            <ac:inkMk id="48" creationId="{B58E1670-F3F7-4DFE-AF3D-056FDA785310}"/>
          </ac:inkMkLst>
        </pc:inkChg>
        <pc:inkChg chg="del mod">
          <ac:chgData name="Sherif Khattab" userId="c83b1e15-36f3-4f46-aceb-05aac24c545e" providerId="ADAL" clId="{40561216-C3B6-4E03-B696-C2E8E46E1565}" dt="2021-03-02T14:57:42.707" v="621"/>
          <ac:inkMkLst>
            <pc:docMk/>
            <pc:sldMk cId="1377651607" sldId="570"/>
            <ac:inkMk id="49" creationId="{19257841-2019-40BC-AD69-87A73EC0948B}"/>
          </ac:inkMkLst>
        </pc:inkChg>
        <pc:inkChg chg="del mod">
          <ac:chgData name="Sherif Khattab" userId="c83b1e15-36f3-4f46-aceb-05aac24c545e" providerId="ADAL" clId="{40561216-C3B6-4E03-B696-C2E8E46E1565}" dt="2021-03-02T14:57:42.707" v="620"/>
          <ac:inkMkLst>
            <pc:docMk/>
            <pc:sldMk cId="1377651607" sldId="570"/>
            <ac:inkMk id="50" creationId="{26C81269-5964-499B-83AC-4B4F3ECF46D9}"/>
          </ac:inkMkLst>
        </pc:inkChg>
        <pc:inkChg chg="del mod">
          <ac:chgData name="Sherif Khattab" userId="c83b1e15-36f3-4f46-aceb-05aac24c545e" providerId="ADAL" clId="{40561216-C3B6-4E03-B696-C2E8E46E1565}" dt="2021-03-02T14:57:42.712" v="624"/>
          <ac:inkMkLst>
            <pc:docMk/>
            <pc:sldMk cId="1377651607" sldId="570"/>
            <ac:inkMk id="51" creationId="{20368D2C-01B3-405E-89B9-A7788F5F56C4}"/>
          </ac:inkMkLst>
        </pc:inkChg>
        <pc:inkChg chg="del mod">
          <ac:chgData name="Sherif Khattab" userId="c83b1e15-36f3-4f46-aceb-05aac24c545e" providerId="ADAL" clId="{40561216-C3B6-4E03-B696-C2E8E46E1565}" dt="2021-03-02T14:57:36.647" v="616"/>
          <ac:inkMkLst>
            <pc:docMk/>
            <pc:sldMk cId="1377651607" sldId="570"/>
            <ac:inkMk id="53" creationId="{4B0B24DC-2DC7-4C85-8BDA-CB5171C1850E}"/>
          </ac:inkMkLst>
        </pc:inkChg>
        <pc:inkChg chg="del mod">
          <ac:chgData name="Sherif Khattab" userId="c83b1e15-36f3-4f46-aceb-05aac24c545e" providerId="ADAL" clId="{40561216-C3B6-4E03-B696-C2E8E46E1565}" dt="2021-03-02T14:57:36.645" v="614"/>
          <ac:inkMkLst>
            <pc:docMk/>
            <pc:sldMk cId="1377651607" sldId="570"/>
            <ac:inkMk id="54" creationId="{FAA76FFB-4F7B-44CF-9E3F-7D873ACD011E}"/>
          </ac:inkMkLst>
        </pc:inkChg>
        <pc:inkChg chg="del mod">
          <ac:chgData name="Sherif Khattab" userId="c83b1e15-36f3-4f46-aceb-05aac24c545e" providerId="ADAL" clId="{40561216-C3B6-4E03-B696-C2E8E46E1565}" dt="2021-03-02T14:57:36.644" v="613"/>
          <ac:inkMkLst>
            <pc:docMk/>
            <pc:sldMk cId="1377651607" sldId="570"/>
            <ac:inkMk id="55" creationId="{2A509FA3-B322-44A6-A5B7-3B6A64FF271C}"/>
          </ac:inkMkLst>
        </pc:inkChg>
        <pc:inkChg chg="del mod">
          <ac:chgData name="Sherif Khattab" userId="c83b1e15-36f3-4f46-aceb-05aac24c545e" providerId="ADAL" clId="{40561216-C3B6-4E03-B696-C2E8E46E1565}" dt="2021-03-02T14:57:36.638" v="612"/>
          <ac:inkMkLst>
            <pc:docMk/>
            <pc:sldMk cId="1377651607" sldId="570"/>
            <ac:inkMk id="56" creationId="{9FB1D72E-EF06-4758-9CAE-0C2AFAB761B2}"/>
          </ac:inkMkLst>
        </pc:inkChg>
        <pc:inkChg chg="del mod">
          <ac:chgData name="Sherif Khattab" userId="c83b1e15-36f3-4f46-aceb-05aac24c545e" providerId="ADAL" clId="{40561216-C3B6-4E03-B696-C2E8E46E1565}" dt="2021-03-02T14:57:36.648" v="617"/>
          <ac:inkMkLst>
            <pc:docMk/>
            <pc:sldMk cId="1377651607" sldId="570"/>
            <ac:inkMk id="58" creationId="{AD54C535-8A13-4466-B936-FDE4EE0D13AB}"/>
          </ac:inkMkLst>
        </pc:inkChg>
        <pc:inkChg chg="del mod">
          <ac:chgData name="Sherif Khattab" userId="c83b1e15-36f3-4f46-aceb-05aac24c545e" providerId="ADAL" clId="{40561216-C3B6-4E03-B696-C2E8E46E1565}" dt="2021-03-02T14:57:36.646" v="615"/>
          <ac:inkMkLst>
            <pc:docMk/>
            <pc:sldMk cId="1377651607" sldId="570"/>
            <ac:inkMk id="59" creationId="{8191728A-6391-4424-97E9-9D875C21CABB}"/>
          </ac:inkMkLst>
        </pc:inkChg>
        <pc:inkChg chg="del mod">
          <ac:chgData name="Sherif Khattab" userId="c83b1e15-36f3-4f46-aceb-05aac24c545e" providerId="ADAL" clId="{40561216-C3B6-4E03-B696-C2E8E46E1565}" dt="2021-03-02T14:57:28.877" v="609"/>
          <ac:inkMkLst>
            <pc:docMk/>
            <pc:sldMk cId="1377651607" sldId="570"/>
            <ac:inkMk id="61" creationId="{3873DDFB-3276-4A9C-A452-0E255D449AE0}"/>
          </ac:inkMkLst>
        </pc:inkChg>
        <pc:inkChg chg="del mod">
          <ac:chgData name="Sherif Khattab" userId="c83b1e15-36f3-4f46-aceb-05aac24c545e" providerId="ADAL" clId="{40561216-C3B6-4E03-B696-C2E8E46E1565}" dt="2021-03-02T14:57:28.875" v="607"/>
          <ac:inkMkLst>
            <pc:docMk/>
            <pc:sldMk cId="1377651607" sldId="570"/>
            <ac:inkMk id="62" creationId="{6CA89F45-C596-4B44-8218-2E80CDFD9AC1}"/>
          </ac:inkMkLst>
        </pc:inkChg>
        <pc:inkChg chg="del mod">
          <ac:chgData name="Sherif Khattab" userId="c83b1e15-36f3-4f46-aceb-05aac24c545e" providerId="ADAL" clId="{40561216-C3B6-4E03-B696-C2E8E46E1565}" dt="2021-03-02T14:57:28.878" v="610"/>
          <ac:inkMkLst>
            <pc:docMk/>
            <pc:sldMk cId="1377651607" sldId="570"/>
            <ac:inkMk id="63" creationId="{C0DC48F3-13CB-48CD-943B-D376DED3D452}"/>
          </ac:inkMkLst>
        </pc:inkChg>
        <pc:inkChg chg="del mod">
          <ac:chgData name="Sherif Khattab" userId="c83b1e15-36f3-4f46-aceb-05aac24c545e" providerId="ADAL" clId="{40561216-C3B6-4E03-B696-C2E8E46E1565}" dt="2021-03-02T14:57:28.876" v="608"/>
          <ac:inkMkLst>
            <pc:docMk/>
            <pc:sldMk cId="1377651607" sldId="570"/>
            <ac:inkMk id="23552" creationId="{AD02388C-420C-4C10-A5B7-33825C4777B5}"/>
          </ac:inkMkLst>
        </pc:inkChg>
        <pc:inkChg chg="del">
          <ac:chgData name="Sherif Khattab" userId="c83b1e15-36f3-4f46-aceb-05aac24c545e" providerId="ADAL" clId="{40561216-C3B6-4E03-B696-C2E8E46E1565}" dt="2021-03-02T14:57:28.872" v="606"/>
          <ac:inkMkLst>
            <pc:docMk/>
            <pc:sldMk cId="1377651607" sldId="570"/>
            <ac:inkMk id="23556" creationId="{B63716A9-A45C-49C7-8CC0-3310F6B827F6}"/>
          </ac:inkMkLst>
        </pc:inkChg>
      </pc:sldChg>
      <pc:sldChg chg="add del">
        <pc:chgData name="Sherif Khattab" userId="c83b1e15-36f3-4f46-aceb-05aac24c545e" providerId="ADAL" clId="{40561216-C3B6-4E03-B696-C2E8E46E1565}" dt="2021-03-02T14:57:14.674" v="597"/>
        <pc:sldMkLst>
          <pc:docMk/>
          <pc:sldMk cId="2705297987" sldId="570"/>
        </pc:sldMkLst>
      </pc:sldChg>
      <pc:sldChg chg="add modAnim">
        <pc:chgData name="Sherif Khattab" userId="c83b1e15-36f3-4f46-aceb-05aac24c545e" providerId="ADAL" clId="{40561216-C3B6-4E03-B696-C2E8E46E1565}" dt="2021-03-02T14:58:39.602" v="644"/>
        <pc:sldMkLst>
          <pc:docMk/>
          <pc:sldMk cId="1670379455" sldId="571"/>
        </pc:sldMkLst>
      </pc:sldChg>
      <pc:sldChg chg="add modAnim">
        <pc:chgData name="Sherif Khattab" userId="c83b1e15-36f3-4f46-aceb-05aac24c545e" providerId="ADAL" clId="{40561216-C3B6-4E03-B696-C2E8E46E1565}" dt="2021-03-02T14:58:37.306" v="643"/>
        <pc:sldMkLst>
          <pc:docMk/>
          <pc:sldMk cId="3115630515" sldId="572"/>
        </pc:sldMkLst>
      </pc:sldChg>
      <pc:sldChg chg="add modAnim">
        <pc:chgData name="Sherif Khattab" userId="c83b1e15-36f3-4f46-aceb-05aac24c545e" providerId="ADAL" clId="{40561216-C3B6-4E03-B696-C2E8E46E1565}" dt="2021-03-02T14:58:34.646" v="642"/>
        <pc:sldMkLst>
          <pc:docMk/>
          <pc:sldMk cId="3693182178" sldId="573"/>
        </pc:sldMkLst>
      </pc:sldChg>
      <pc:sldChg chg="add modAnim">
        <pc:chgData name="Sherif Khattab" userId="c83b1e15-36f3-4f46-aceb-05aac24c545e" providerId="ADAL" clId="{40561216-C3B6-4E03-B696-C2E8E46E1565}" dt="2021-03-02T14:58:32.151" v="641"/>
        <pc:sldMkLst>
          <pc:docMk/>
          <pc:sldMk cId="1917878205" sldId="574"/>
        </pc:sldMkLst>
      </pc:sldChg>
      <pc:sldChg chg="add">
        <pc:chgData name="Sherif Khattab" userId="c83b1e15-36f3-4f46-aceb-05aac24c545e" providerId="ADAL" clId="{40561216-C3B6-4E03-B696-C2E8E46E1565}" dt="2021-03-02T14:59:43.634" v="657"/>
        <pc:sldMkLst>
          <pc:docMk/>
          <pc:sldMk cId="86902699" sldId="575"/>
        </pc:sldMkLst>
      </pc:sldChg>
      <pc:sldChg chg="add">
        <pc:chgData name="Sherif Khattab" userId="c83b1e15-36f3-4f46-aceb-05aac24c545e" providerId="ADAL" clId="{40561216-C3B6-4E03-B696-C2E8E46E1565}" dt="2021-03-02T15:11:50.930" v="788"/>
        <pc:sldMkLst>
          <pc:docMk/>
          <pc:sldMk cId="1417188528" sldId="576"/>
        </pc:sldMkLst>
      </pc:sldChg>
      <pc:sldChg chg="add">
        <pc:chgData name="Sherif Khattab" userId="c83b1e15-36f3-4f46-aceb-05aac24c545e" providerId="ADAL" clId="{40561216-C3B6-4E03-B696-C2E8E46E1565}" dt="2021-03-02T15:12:00.394" v="797"/>
        <pc:sldMkLst>
          <pc:docMk/>
          <pc:sldMk cId="3517715337" sldId="577"/>
        </pc:sldMkLst>
      </pc:sldChg>
      <pc:sldChg chg="add">
        <pc:chgData name="Sherif Khattab" userId="c83b1e15-36f3-4f46-aceb-05aac24c545e" providerId="ADAL" clId="{40561216-C3B6-4E03-B696-C2E8E46E1565}" dt="2021-03-02T15:12:07.374" v="805"/>
        <pc:sldMkLst>
          <pc:docMk/>
          <pc:sldMk cId="3183407000" sldId="578"/>
        </pc:sldMkLst>
      </pc:sldChg>
      <pc:sldChg chg="add">
        <pc:chgData name="Sherif Khattab" userId="c83b1e15-36f3-4f46-aceb-05aac24c545e" providerId="ADAL" clId="{40561216-C3B6-4E03-B696-C2E8E46E1565}" dt="2021-03-02T15:12:14.258" v="814"/>
        <pc:sldMkLst>
          <pc:docMk/>
          <pc:sldMk cId="1432894990" sldId="579"/>
        </pc:sldMkLst>
      </pc:sldChg>
      <pc:sldChg chg="add">
        <pc:chgData name="Sherif Khattab" userId="c83b1e15-36f3-4f46-aceb-05aac24c545e" providerId="ADAL" clId="{40561216-C3B6-4E03-B696-C2E8E46E1565}" dt="2021-03-02T15:12:20.689" v="823"/>
        <pc:sldMkLst>
          <pc:docMk/>
          <pc:sldMk cId="1883612794" sldId="580"/>
        </pc:sldMkLst>
      </pc:sldChg>
      <pc:sldChg chg="add">
        <pc:chgData name="Sherif Khattab" userId="c83b1e15-36f3-4f46-aceb-05aac24c545e" providerId="ADAL" clId="{40561216-C3B6-4E03-B696-C2E8E46E1565}" dt="2021-03-02T15:12:27.002" v="832"/>
        <pc:sldMkLst>
          <pc:docMk/>
          <pc:sldMk cId="1594120570" sldId="581"/>
        </pc:sldMkLst>
      </pc:sldChg>
      <pc:sldChg chg="add">
        <pc:chgData name="Sherif Khattab" userId="c83b1e15-36f3-4f46-aceb-05aac24c545e" providerId="ADAL" clId="{40561216-C3B6-4E03-B696-C2E8E46E1565}" dt="2021-03-02T15:12:32.814" v="840"/>
        <pc:sldMkLst>
          <pc:docMk/>
          <pc:sldMk cId="3049654475" sldId="582"/>
        </pc:sldMkLst>
      </pc:sldChg>
      <pc:sldChg chg="add">
        <pc:chgData name="Sherif Khattab" userId="c83b1e15-36f3-4f46-aceb-05aac24c545e" providerId="ADAL" clId="{40561216-C3B6-4E03-B696-C2E8E46E1565}" dt="2021-03-02T15:12:37.715" v="847"/>
        <pc:sldMkLst>
          <pc:docMk/>
          <pc:sldMk cId="2799572395" sldId="583"/>
        </pc:sldMkLst>
      </pc:sldChg>
      <pc:sldChg chg="add">
        <pc:chgData name="Sherif Khattab" userId="c83b1e15-36f3-4f46-aceb-05aac24c545e" providerId="ADAL" clId="{40561216-C3B6-4E03-B696-C2E8E46E1565}" dt="2021-03-02T15:12:42.495" v="854"/>
        <pc:sldMkLst>
          <pc:docMk/>
          <pc:sldMk cId="1377987034" sldId="584"/>
        </pc:sldMkLst>
      </pc:sldChg>
      <pc:sldChg chg="add">
        <pc:chgData name="Sherif Khattab" userId="c83b1e15-36f3-4f46-aceb-05aac24c545e" providerId="ADAL" clId="{40561216-C3B6-4E03-B696-C2E8E46E1565}" dt="2021-03-02T15:12:47.463" v="862"/>
        <pc:sldMkLst>
          <pc:docMk/>
          <pc:sldMk cId="2782214765" sldId="585"/>
        </pc:sldMkLst>
      </pc:sldChg>
      <pc:sldChg chg="add">
        <pc:chgData name="Sherif Khattab" userId="c83b1e15-36f3-4f46-aceb-05aac24c545e" providerId="ADAL" clId="{40561216-C3B6-4E03-B696-C2E8E46E1565}" dt="2021-03-02T15:12:52.867" v="869"/>
        <pc:sldMkLst>
          <pc:docMk/>
          <pc:sldMk cId="3635695113" sldId="586"/>
        </pc:sldMkLst>
      </pc:sldChg>
      <pc:sldChg chg="add">
        <pc:chgData name="Sherif Khattab" userId="c83b1e15-36f3-4f46-aceb-05aac24c545e" providerId="ADAL" clId="{40561216-C3B6-4E03-B696-C2E8E46E1565}" dt="2021-03-02T15:12:58.446" v="877"/>
        <pc:sldMkLst>
          <pc:docMk/>
          <pc:sldMk cId="2826360827" sldId="587"/>
        </pc:sldMkLst>
      </pc:sldChg>
      <pc:sldChg chg="add del">
        <pc:chgData name="Sherif Khattab" userId="c83b1e15-36f3-4f46-aceb-05aac24c545e" providerId="ADAL" clId="{40561216-C3B6-4E03-B696-C2E8E46E1565}" dt="2021-03-02T15:13:12.608" v="885"/>
        <pc:sldMkLst>
          <pc:docMk/>
          <pc:sldMk cId="1680381744" sldId="588"/>
        </pc:sldMkLst>
      </pc:sldChg>
      <pc:sldChg chg="add">
        <pc:chgData name="Sherif Khattab" userId="c83b1e15-36f3-4f46-aceb-05aac24c545e" providerId="ADAL" clId="{40561216-C3B6-4E03-B696-C2E8E46E1565}" dt="2021-03-02T15:13:16.543" v="886"/>
        <pc:sldMkLst>
          <pc:docMk/>
          <pc:sldMk cId="2768941197" sldId="588"/>
        </pc:sldMkLst>
      </pc:sldChg>
    </pc:docChg>
  </pc:docChgLst>
  <pc:docChgLst>
    <pc:chgData name="Khattab, Sherif" userId="c83b1e15-36f3-4f46-aceb-05aac24c545e" providerId="ADAL" clId="{DE316A4D-089D-2A40-9FA9-4724C2884636}"/>
    <pc:docChg chg="undo custSel addSld delSld modSld">
      <pc:chgData name="Khattab, Sherif" userId="c83b1e15-36f3-4f46-aceb-05aac24c545e" providerId="ADAL" clId="{DE316A4D-089D-2A40-9FA9-4724C2884636}" dt="2019-05-23T05:43:41.544" v="183"/>
      <pc:docMkLst>
        <pc:docMk/>
      </pc:docMkLst>
      <pc:sldChg chg="modSp">
        <pc:chgData name="Khattab, Sherif" userId="c83b1e15-36f3-4f46-aceb-05aac24c545e" providerId="ADAL" clId="{DE316A4D-089D-2A40-9FA9-4724C2884636}" dt="2019-05-14T13:41:27.276" v="1" actId="20577"/>
        <pc:sldMkLst>
          <pc:docMk/>
          <pc:sldMk cId="0" sldId="256"/>
        </pc:sldMkLst>
        <pc:spChg chg="mod">
          <ac:chgData name="Khattab, Sherif" userId="c83b1e15-36f3-4f46-aceb-05aac24c545e" providerId="ADAL" clId="{DE316A4D-089D-2A40-9FA9-4724C2884636}" dt="2019-05-14T13:41:27.276" v="1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Khattab, Sherif" userId="c83b1e15-36f3-4f46-aceb-05aac24c545e" providerId="ADAL" clId="{DE316A4D-089D-2A40-9FA9-4724C2884636}" dt="2019-05-23T03:59:27.081" v="2" actId="2696"/>
        <pc:sldMkLst>
          <pc:docMk/>
          <pc:sldMk cId="1969176380" sldId="257"/>
        </pc:sldMkLst>
      </pc:sldChg>
      <pc:sldChg chg="del">
        <pc:chgData name="Khattab, Sherif" userId="c83b1e15-36f3-4f46-aceb-05aac24c545e" providerId="ADAL" clId="{DE316A4D-089D-2A40-9FA9-4724C2884636}" dt="2019-05-23T03:59:31.239" v="3" actId="2696"/>
        <pc:sldMkLst>
          <pc:docMk/>
          <pc:sldMk cId="978894378" sldId="266"/>
        </pc:sldMkLst>
      </pc:sldChg>
      <pc:sldChg chg="del">
        <pc:chgData name="Khattab, Sherif" userId="c83b1e15-36f3-4f46-aceb-05aac24c545e" providerId="ADAL" clId="{DE316A4D-089D-2A40-9FA9-4724C2884636}" dt="2019-05-23T03:59:34.863" v="4" actId="2696"/>
        <pc:sldMkLst>
          <pc:docMk/>
          <pc:sldMk cId="1871263980" sldId="275"/>
        </pc:sldMkLst>
      </pc:sldChg>
      <pc:sldChg chg="del">
        <pc:chgData name="Khattab, Sherif" userId="c83b1e15-36f3-4f46-aceb-05aac24c545e" providerId="ADAL" clId="{DE316A4D-089D-2A40-9FA9-4724C2884636}" dt="2019-05-23T03:59:50.802" v="5" actId="2696"/>
        <pc:sldMkLst>
          <pc:docMk/>
          <pc:sldMk cId="2119836463" sldId="283"/>
        </pc:sldMkLst>
      </pc:sldChg>
      <pc:sldChg chg="del">
        <pc:chgData name="Khattab, Sherif" userId="c83b1e15-36f3-4f46-aceb-05aac24c545e" providerId="ADAL" clId="{DE316A4D-089D-2A40-9FA9-4724C2884636}" dt="2019-05-23T03:59:50.830" v="6" actId="2696"/>
        <pc:sldMkLst>
          <pc:docMk/>
          <pc:sldMk cId="1220313734" sldId="284"/>
        </pc:sldMkLst>
      </pc:sldChg>
      <pc:sldChg chg="del">
        <pc:chgData name="Khattab, Sherif" userId="c83b1e15-36f3-4f46-aceb-05aac24c545e" providerId="ADAL" clId="{DE316A4D-089D-2A40-9FA9-4724C2884636}" dt="2019-05-23T03:59:50.853" v="7" actId="2696"/>
        <pc:sldMkLst>
          <pc:docMk/>
          <pc:sldMk cId="882805023" sldId="285"/>
        </pc:sldMkLst>
      </pc:sldChg>
      <pc:sldChg chg="del">
        <pc:chgData name="Khattab, Sherif" userId="c83b1e15-36f3-4f46-aceb-05aac24c545e" providerId="ADAL" clId="{DE316A4D-089D-2A40-9FA9-4724C2884636}" dt="2019-05-23T03:59:50.877" v="8" actId="2696"/>
        <pc:sldMkLst>
          <pc:docMk/>
          <pc:sldMk cId="561854054" sldId="287"/>
        </pc:sldMkLst>
      </pc:sldChg>
      <pc:sldChg chg="del">
        <pc:chgData name="Khattab, Sherif" userId="c83b1e15-36f3-4f46-aceb-05aac24c545e" providerId="ADAL" clId="{DE316A4D-089D-2A40-9FA9-4724C2884636}" dt="2019-05-23T03:59:50.893" v="9" actId="2696"/>
        <pc:sldMkLst>
          <pc:docMk/>
          <pc:sldMk cId="1121912213" sldId="288"/>
        </pc:sldMkLst>
      </pc:sldChg>
      <pc:sldChg chg="del">
        <pc:chgData name="Khattab, Sherif" userId="c83b1e15-36f3-4f46-aceb-05aac24c545e" providerId="ADAL" clId="{DE316A4D-089D-2A40-9FA9-4724C2884636}" dt="2019-05-23T03:59:50.912" v="10" actId="2696"/>
        <pc:sldMkLst>
          <pc:docMk/>
          <pc:sldMk cId="2123485087" sldId="289"/>
        </pc:sldMkLst>
      </pc:sldChg>
      <pc:sldChg chg="del">
        <pc:chgData name="Khattab, Sherif" userId="c83b1e15-36f3-4f46-aceb-05aac24c545e" providerId="ADAL" clId="{DE316A4D-089D-2A40-9FA9-4724C2884636}" dt="2019-05-23T03:59:50.929" v="11" actId="2696"/>
        <pc:sldMkLst>
          <pc:docMk/>
          <pc:sldMk cId="1071549106" sldId="290"/>
        </pc:sldMkLst>
      </pc:sldChg>
      <pc:sldChg chg="del">
        <pc:chgData name="Khattab, Sherif" userId="c83b1e15-36f3-4f46-aceb-05aac24c545e" providerId="ADAL" clId="{DE316A4D-089D-2A40-9FA9-4724C2884636}" dt="2019-05-23T03:59:50.947" v="12" actId="2696"/>
        <pc:sldMkLst>
          <pc:docMk/>
          <pc:sldMk cId="622828641" sldId="291"/>
        </pc:sldMkLst>
      </pc:sldChg>
      <pc:sldChg chg="del">
        <pc:chgData name="Khattab, Sherif" userId="c83b1e15-36f3-4f46-aceb-05aac24c545e" providerId="ADAL" clId="{DE316A4D-089D-2A40-9FA9-4724C2884636}" dt="2019-05-23T03:59:50.968" v="13" actId="2696"/>
        <pc:sldMkLst>
          <pc:docMk/>
          <pc:sldMk cId="1781024462" sldId="292"/>
        </pc:sldMkLst>
      </pc:sldChg>
      <pc:sldChg chg="del">
        <pc:chgData name="Khattab, Sherif" userId="c83b1e15-36f3-4f46-aceb-05aac24c545e" providerId="ADAL" clId="{DE316A4D-089D-2A40-9FA9-4724C2884636}" dt="2019-05-23T03:59:50.988" v="14" actId="2696"/>
        <pc:sldMkLst>
          <pc:docMk/>
          <pc:sldMk cId="64306115" sldId="295"/>
        </pc:sldMkLst>
      </pc:sldChg>
      <pc:sldChg chg="del">
        <pc:chgData name="Khattab, Sherif" userId="c83b1e15-36f3-4f46-aceb-05aac24c545e" providerId="ADAL" clId="{DE316A4D-089D-2A40-9FA9-4724C2884636}" dt="2019-05-23T03:59:51.007" v="15" actId="2696"/>
        <pc:sldMkLst>
          <pc:docMk/>
          <pc:sldMk cId="281707087" sldId="296"/>
        </pc:sldMkLst>
      </pc:sldChg>
      <pc:sldChg chg="del">
        <pc:chgData name="Khattab, Sherif" userId="c83b1e15-36f3-4f46-aceb-05aac24c545e" providerId="ADAL" clId="{DE316A4D-089D-2A40-9FA9-4724C2884636}" dt="2019-05-23T03:59:51.028" v="16" actId="2696"/>
        <pc:sldMkLst>
          <pc:docMk/>
          <pc:sldMk cId="275381494" sldId="297"/>
        </pc:sldMkLst>
      </pc:sldChg>
      <pc:sldChg chg="del">
        <pc:chgData name="Khattab, Sherif" userId="c83b1e15-36f3-4f46-aceb-05aac24c545e" providerId="ADAL" clId="{DE316A4D-089D-2A40-9FA9-4724C2884636}" dt="2019-05-23T03:59:51.054" v="17" actId="2696"/>
        <pc:sldMkLst>
          <pc:docMk/>
          <pc:sldMk cId="1323538422" sldId="298"/>
        </pc:sldMkLst>
      </pc:sldChg>
      <pc:sldChg chg="del">
        <pc:chgData name="Khattab, Sherif" userId="c83b1e15-36f3-4f46-aceb-05aac24c545e" providerId="ADAL" clId="{DE316A4D-089D-2A40-9FA9-4724C2884636}" dt="2019-05-23T03:59:51.076" v="18" actId="2696"/>
        <pc:sldMkLst>
          <pc:docMk/>
          <pc:sldMk cId="1186219626" sldId="299"/>
        </pc:sldMkLst>
      </pc:sldChg>
      <pc:sldChg chg="del">
        <pc:chgData name="Khattab, Sherif" userId="c83b1e15-36f3-4f46-aceb-05aac24c545e" providerId="ADAL" clId="{DE316A4D-089D-2A40-9FA9-4724C2884636}" dt="2019-05-23T03:59:51.094" v="19" actId="2696"/>
        <pc:sldMkLst>
          <pc:docMk/>
          <pc:sldMk cId="1838361739" sldId="300"/>
        </pc:sldMkLst>
      </pc:sldChg>
      <pc:sldChg chg="del">
        <pc:chgData name="Khattab, Sherif" userId="c83b1e15-36f3-4f46-aceb-05aac24c545e" providerId="ADAL" clId="{DE316A4D-089D-2A40-9FA9-4724C2884636}" dt="2019-05-23T03:59:51.121" v="20" actId="2696"/>
        <pc:sldMkLst>
          <pc:docMk/>
          <pc:sldMk cId="2051028719" sldId="301"/>
        </pc:sldMkLst>
      </pc:sldChg>
      <pc:sldChg chg="del">
        <pc:chgData name="Khattab, Sherif" userId="c83b1e15-36f3-4f46-aceb-05aac24c545e" providerId="ADAL" clId="{DE316A4D-089D-2A40-9FA9-4724C2884636}" dt="2019-05-23T03:59:51.137" v="21" actId="2696"/>
        <pc:sldMkLst>
          <pc:docMk/>
          <pc:sldMk cId="247758724" sldId="302"/>
        </pc:sldMkLst>
      </pc:sldChg>
      <pc:sldChg chg="del">
        <pc:chgData name="Khattab, Sherif" userId="c83b1e15-36f3-4f46-aceb-05aac24c545e" providerId="ADAL" clId="{DE316A4D-089D-2A40-9FA9-4724C2884636}" dt="2019-05-23T03:59:51.155" v="22" actId="2696"/>
        <pc:sldMkLst>
          <pc:docMk/>
          <pc:sldMk cId="1220341221" sldId="308"/>
        </pc:sldMkLst>
      </pc:sldChg>
      <pc:sldChg chg="del">
        <pc:chgData name="Khattab, Sherif" userId="c83b1e15-36f3-4f46-aceb-05aac24c545e" providerId="ADAL" clId="{DE316A4D-089D-2A40-9FA9-4724C2884636}" dt="2019-05-23T03:59:51.175" v="23" actId="2696"/>
        <pc:sldMkLst>
          <pc:docMk/>
          <pc:sldMk cId="7029104" sldId="310"/>
        </pc:sldMkLst>
      </pc:sldChg>
      <pc:sldChg chg="del">
        <pc:chgData name="Khattab, Sherif" userId="c83b1e15-36f3-4f46-aceb-05aac24c545e" providerId="ADAL" clId="{DE316A4D-089D-2A40-9FA9-4724C2884636}" dt="2019-05-23T03:59:51.194" v="24" actId="2696"/>
        <pc:sldMkLst>
          <pc:docMk/>
          <pc:sldMk cId="1024142779" sldId="312"/>
        </pc:sldMkLst>
      </pc:sldChg>
      <pc:sldChg chg="del">
        <pc:chgData name="Khattab, Sherif" userId="c83b1e15-36f3-4f46-aceb-05aac24c545e" providerId="ADAL" clId="{DE316A4D-089D-2A40-9FA9-4724C2884636}" dt="2019-05-23T03:59:51.209" v="25" actId="2696"/>
        <pc:sldMkLst>
          <pc:docMk/>
          <pc:sldMk cId="1916533646" sldId="313"/>
        </pc:sldMkLst>
      </pc:sldChg>
      <pc:sldChg chg="del">
        <pc:chgData name="Khattab, Sherif" userId="c83b1e15-36f3-4f46-aceb-05aac24c545e" providerId="ADAL" clId="{DE316A4D-089D-2A40-9FA9-4724C2884636}" dt="2019-05-23T03:59:51.225" v="26" actId="2696"/>
        <pc:sldMkLst>
          <pc:docMk/>
          <pc:sldMk cId="1496362242" sldId="314"/>
        </pc:sldMkLst>
      </pc:sldChg>
      <pc:sldChg chg="del">
        <pc:chgData name="Khattab, Sherif" userId="c83b1e15-36f3-4f46-aceb-05aac24c545e" providerId="ADAL" clId="{DE316A4D-089D-2A40-9FA9-4724C2884636}" dt="2019-05-23T03:59:51.246" v="27" actId="2696"/>
        <pc:sldMkLst>
          <pc:docMk/>
          <pc:sldMk cId="1231859445" sldId="315"/>
        </pc:sldMkLst>
      </pc:sldChg>
      <pc:sldChg chg="del">
        <pc:chgData name="Khattab, Sherif" userId="c83b1e15-36f3-4f46-aceb-05aac24c545e" providerId="ADAL" clId="{DE316A4D-089D-2A40-9FA9-4724C2884636}" dt="2019-05-23T03:59:51.263" v="28" actId="2696"/>
        <pc:sldMkLst>
          <pc:docMk/>
          <pc:sldMk cId="1500164103" sldId="316"/>
        </pc:sldMkLst>
      </pc:sldChg>
      <pc:sldChg chg="del">
        <pc:chgData name="Khattab, Sherif" userId="c83b1e15-36f3-4f46-aceb-05aac24c545e" providerId="ADAL" clId="{DE316A4D-089D-2A40-9FA9-4724C2884636}" dt="2019-05-23T03:59:51.285" v="29" actId="2696"/>
        <pc:sldMkLst>
          <pc:docMk/>
          <pc:sldMk cId="2062436898" sldId="317"/>
        </pc:sldMkLst>
      </pc:sldChg>
      <pc:sldChg chg="del">
        <pc:chgData name="Khattab, Sherif" userId="c83b1e15-36f3-4f46-aceb-05aac24c545e" providerId="ADAL" clId="{DE316A4D-089D-2A40-9FA9-4724C2884636}" dt="2019-05-23T04:00:10.658" v="31" actId="2696"/>
        <pc:sldMkLst>
          <pc:docMk/>
          <pc:sldMk cId="234564799" sldId="321"/>
        </pc:sldMkLst>
      </pc:sldChg>
      <pc:sldChg chg="del">
        <pc:chgData name="Khattab, Sherif" userId="c83b1e15-36f3-4f46-aceb-05aac24c545e" providerId="ADAL" clId="{DE316A4D-089D-2A40-9FA9-4724C2884636}" dt="2019-05-23T04:00:10.675" v="32" actId="2696"/>
        <pc:sldMkLst>
          <pc:docMk/>
          <pc:sldMk cId="12771870" sldId="323"/>
        </pc:sldMkLst>
      </pc:sldChg>
      <pc:sldChg chg="del">
        <pc:chgData name="Khattab, Sherif" userId="c83b1e15-36f3-4f46-aceb-05aac24c545e" providerId="ADAL" clId="{DE316A4D-089D-2A40-9FA9-4724C2884636}" dt="2019-05-23T04:00:10.691" v="33" actId="2696"/>
        <pc:sldMkLst>
          <pc:docMk/>
          <pc:sldMk cId="1847714567" sldId="325"/>
        </pc:sldMkLst>
      </pc:sldChg>
      <pc:sldChg chg="del">
        <pc:chgData name="Khattab, Sherif" userId="c83b1e15-36f3-4f46-aceb-05aac24c545e" providerId="ADAL" clId="{DE316A4D-089D-2A40-9FA9-4724C2884636}" dt="2019-05-23T04:00:10.712" v="34" actId="2696"/>
        <pc:sldMkLst>
          <pc:docMk/>
          <pc:sldMk cId="564977494" sldId="326"/>
        </pc:sldMkLst>
      </pc:sldChg>
      <pc:sldChg chg="del">
        <pc:chgData name="Khattab, Sherif" userId="c83b1e15-36f3-4f46-aceb-05aac24c545e" providerId="ADAL" clId="{DE316A4D-089D-2A40-9FA9-4724C2884636}" dt="2019-05-23T04:00:10.730" v="35" actId="2696"/>
        <pc:sldMkLst>
          <pc:docMk/>
          <pc:sldMk cId="1957278823" sldId="327"/>
        </pc:sldMkLst>
      </pc:sldChg>
      <pc:sldChg chg="del">
        <pc:chgData name="Khattab, Sherif" userId="c83b1e15-36f3-4f46-aceb-05aac24c545e" providerId="ADAL" clId="{DE316A4D-089D-2A40-9FA9-4724C2884636}" dt="2019-05-23T04:00:10.745" v="36" actId="2696"/>
        <pc:sldMkLst>
          <pc:docMk/>
          <pc:sldMk cId="336896758" sldId="328"/>
        </pc:sldMkLst>
      </pc:sldChg>
      <pc:sldChg chg="del">
        <pc:chgData name="Khattab, Sherif" userId="c83b1e15-36f3-4f46-aceb-05aac24c545e" providerId="ADAL" clId="{DE316A4D-089D-2A40-9FA9-4724C2884636}" dt="2019-05-23T04:00:10.764" v="37" actId="2696"/>
        <pc:sldMkLst>
          <pc:docMk/>
          <pc:sldMk cId="815879604" sldId="329"/>
        </pc:sldMkLst>
      </pc:sldChg>
      <pc:sldChg chg="del">
        <pc:chgData name="Khattab, Sherif" userId="c83b1e15-36f3-4f46-aceb-05aac24c545e" providerId="ADAL" clId="{DE316A4D-089D-2A40-9FA9-4724C2884636}" dt="2019-05-23T04:00:10.782" v="38" actId="2696"/>
        <pc:sldMkLst>
          <pc:docMk/>
          <pc:sldMk cId="1076495690" sldId="330"/>
        </pc:sldMkLst>
      </pc:sldChg>
      <pc:sldChg chg="del">
        <pc:chgData name="Khattab, Sherif" userId="c83b1e15-36f3-4f46-aceb-05aac24c545e" providerId="ADAL" clId="{DE316A4D-089D-2A40-9FA9-4724C2884636}" dt="2019-05-23T04:00:10.800" v="39" actId="2696"/>
        <pc:sldMkLst>
          <pc:docMk/>
          <pc:sldMk cId="17720096" sldId="331"/>
        </pc:sldMkLst>
      </pc:sldChg>
      <pc:sldChg chg="del">
        <pc:chgData name="Khattab, Sherif" userId="c83b1e15-36f3-4f46-aceb-05aac24c545e" providerId="ADAL" clId="{DE316A4D-089D-2A40-9FA9-4724C2884636}" dt="2019-05-23T04:00:10.818" v="40" actId="2696"/>
        <pc:sldMkLst>
          <pc:docMk/>
          <pc:sldMk cId="501490190" sldId="332"/>
        </pc:sldMkLst>
      </pc:sldChg>
      <pc:sldChg chg="del">
        <pc:chgData name="Khattab, Sherif" userId="c83b1e15-36f3-4f46-aceb-05aac24c545e" providerId="ADAL" clId="{DE316A4D-089D-2A40-9FA9-4724C2884636}" dt="2019-05-23T04:00:10.831" v="41" actId="2696"/>
        <pc:sldMkLst>
          <pc:docMk/>
          <pc:sldMk cId="790480540" sldId="333"/>
        </pc:sldMkLst>
      </pc:sldChg>
      <pc:sldChg chg="del">
        <pc:chgData name="Khattab, Sherif" userId="c83b1e15-36f3-4f46-aceb-05aac24c545e" providerId="ADAL" clId="{DE316A4D-089D-2A40-9FA9-4724C2884636}" dt="2019-05-23T04:00:10.847" v="42" actId="2696"/>
        <pc:sldMkLst>
          <pc:docMk/>
          <pc:sldMk cId="1721885993" sldId="334"/>
        </pc:sldMkLst>
      </pc:sldChg>
      <pc:sldChg chg="del">
        <pc:chgData name="Khattab, Sherif" userId="c83b1e15-36f3-4f46-aceb-05aac24c545e" providerId="ADAL" clId="{DE316A4D-089D-2A40-9FA9-4724C2884636}" dt="2019-05-23T04:00:10.862" v="43" actId="2696"/>
        <pc:sldMkLst>
          <pc:docMk/>
          <pc:sldMk cId="2048526379" sldId="335"/>
        </pc:sldMkLst>
      </pc:sldChg>
      <pc:sldChg chg="del">
        <pc:chgData name="Khattab, Sherif" userId="c83b1e15-36f3-4f46-aceb-05aac24c545e" providerId="ADAL" clId="{DE316A4D-089D-2A40-9FA9-4724C2884636}" dt="2019-05-23T04:00:10.875" v="44" actId="2696"/>
        <pc:sldMkLst>
          <pc:docMk/>
          <pc:sldMk cId="1818037055" sldId="336"/>
        </pc:sldMkLst>
      </pc:sldChg>
      <pc:sldChg chg="del">
        <pc:chgData name="Khattab, Sherif" userId="c83b1e15-36f3-4f46-aceb-05aac24c545e" providerId="ADAL" clId="{DE316A4D-089D-2A40-9FA9-4724C2884636}" dt="2019-05-23T04:00:10.942" v="45" actId="2696"/>
        <pc:sldMkLst>
          <pc:docMk/>
          <pc:sldMk cId="1351453869" sldId="337"/>
        </pc:sldMkLst>
      </pc:sldChg>
      <pc:sldChg chg="del">
        <pc:chgData name="Khattab, Sherif" userId="c83b1e15-36f3-4f46-aceb-05aac24c545e" providerId="ADAL" clId="{DE316A4D-089D-2A40-9FA9-4724C2884636}" dt="2019-05-23T04:00:10.959" v="46" actId="2696"/>
        <pc:sldMkLst>
          <pc:docMk/>
          <pc:sldMk cId="299099826" sldId="344"/>
        </pc:sldMkLst>
      </pc:sldChg>
      <pc:sldChg chg="del">
        <pc:chgData name="Khattab, Sherif" userId="c83b1e15-36f3-4f46-aceb-05aac24c545e" providerId="ADAL" clId="{DE316A4D-089D-2A40-9FA9-4724C2884636}" dt="2019-05-23T04:00:10.978" v="47" actId="2696"/>
        <pc:sldMkLst>
          <pc:docMk/>
          <pc:sldMk cId="1172624611" sldId="345"/>
        </pc:sldMkLst>
      </pc:sldChg>
      <pc:sldChg chg="del">
        <pc:chgData name="Khattab, Sherif" userId="c83b1e15-36f3-4f46-aceb-05aac24c545e" providerId="ADAL" clId="{DE316A4D-089D-2A40-9FA9-4724C2884636}" dt="2019-05-23T04:00:10.995" v="48" actId="2696"/>
        <pc:sldMkLst>
          <pc:docMk/>
          <pc:sldMk cId="1402694930" sldId="346"/>
        </pc:sldMkLst>
      </pc:sldChg>
      <pc:sldChg chg="del">
        <pc:chgData name="Khattab, Sherif" userId="c83b1e15-36f3-4f46-aceb-05aac24c545e" providerId="ADAL" clId="{DE316A4D-089D-2A40-9FA9-4724C2884636}" dt="2019-05-23T04:00:11.012" v="49" actId="2696"/>
        <pc:sldMkLst>
          <pc:docMk/>
          <pc:sldMk cId="1142103534" sldId="347"/>
        </pc:sldMkLst>
      </pc:sldChg>
      <pc:sldChg chg="del">
        <pc:chgData name="Khattab, Sherif" userId="c83b1e15-36f3-4f46-aceb-05aac24c545e" providerId="ADAL" clId="{DE316A4D-089D-2A40-9FA9-4724C2884636}" dt="2019-05-23T04:00:11.027" v="50" actId="2696"/>
        <pc:sldMkLst>
          <pc:docMk/>
          <pc:sldMk cId="1487891482" sldId="348"/>
        </pc:sldMkLst>
      </pc:sldChg>
      <pc:sldChg chg="del">
        <pc:chgData name="Khattab, Sherif" userId="c83b1e15-36f3-4f46-aceb-05aac24c545e" providerId="ADAL" clId="{DE316A4D-089D-2A40-9FA9-4724C2884636}" dt="2019-05-23T04:00:11.046" v="51" actId="2696"/>
        <pc:sldMkLst>
          <pc:docMk/>
          <pc:sldMk cId="1088938428" sldId="350"/>
        </pc:sldMkLst>
      </pc:sldChg>
      <pc:sldChg chg="del">
        <pc:chgData name="Khattab, Sherif" userId="c83b1e15-36f3-4f46-aceb-05aac24c545e" providerId="ADAL" clId="{DE316A4D-089D-2A40-9FA9-4724C2884636}" dt="2019-05-23T04:00:11.061" v="52" actId="2696"/>
        <pc:sldMkLst>
          <pc:docMk/>
          <pc:sldMk cId="522303428" sldId="351"/>
        </pc:sldMkLst>
      </pc:sldChg>
      <pc:sldChg chg="del">
        <pc:chgData name="Khattab, Sherif" userId="c83b1e15-36f3-4f46-aceb-05aac24c545e" providerId="ADAL" clId="{DE316A4D-089D-2A40-9FA9-4724C2884636}" dt="2019-05-23T04:00:11.078" v="53" actId="2696"/>
        <pc:sldMkLst>
          <pc:docMk/>
          <pc:sldMk cId="1414576433" sldId="352"/>
        </pc:sldMkLst>
      </pc:sldChg>
      <pc:sldChg chg="del">
        <pc:chgData name="Khattab, Sherif" userId="c83b1e15-36f3-4f46-aceb-05aac24c545e" providerId="ADAL" clId="{DE316A4D-089D-2A40-9FA9-4724C2884636}" dt="2019-05-23T04:00:11.097" v="54" actId="2696"/>
        <pc:sldMkLst>
          <pc:docMk/>
          <pc:sldMk cId="335586832" sldId="353"/>
        </pc:sldMkLst>
      </pc:sldChg>
      <pc:sldChg chg="del">
        <pc:chgData name="Khattab, Sherif" userId="c83b1e15-36f3-4f46-aceb-05aac24c545e" providerId="ADAL" clId="{DE316A4D-089D-2A40-9FA9-4724C2884636}" dt="2019-05-23T04:00:11.116" v="55" actId="2696"/>
        <pc:sldMkLst>
          <pc:docMk/>
          <pc:sldMk cId="1312654365" sldId="354"/>
        </pc:sldMkLst>
      </pc:sldChg>
      <pc:sldChg chg="del">
        <pc:chgData name="Khattab, Sherif" userId="c83b1e15-36f3-4f46-aceb-05aac24c545e" providerId="ADAL" clId="{DE316A4D-089D-2A40-9FA9-4724C2884636}" dt="2019-05-23T04:00:11.135" v="56" actId="2696"/>
        <pc:sldMkLst>
          <pc:docMk/>
          <pc:sldMk cId="1650496688" sldId="355"/>
        </pc:sldMkLst>
      </pc:sldChg>
      <pc:sldChg chg="del">
        <pc:chgData name="Khattab, Sherif" userId="c83b1e15-36f3-4f46-aceb-05aac24c545e" providerId="ADAL" clId="{DE316A4D-089D-2A40-9FA9-4724C2884636}" dt="2019-05-23T04:00:11.151" v="57" actId="2696"/>
        <pc:sldMkLst>
          <pc:docMk/>
          <pc:sldMk cId="1454150411" sldId="356"/>
        </pc:sldMkLst>
      </pc:sldChg>
      <pc:sldChg chg="del">
        <pc:chgData name="Khattab, Sherif" userId="c83b1e15-36f3-4f46-aceb-05aac24c545e" providerId="ADAL" clId="{DE316A4D-089D-2A40-9FA9-4724C2884636}" dt="2019-05-23T04:00:11.168" v="58" actId="2696"/>
        <pc:sldMkLst>
          <pc:docMk/>
          <pc:sldMk cId="101929529" sldId="360"/>
        </pc:sldMkLst>
      </pc:sldChg>
      <pc:sldChg chg="del">
        <pc:chgData name="Khattab, Sherif" userId="c83b1e15-36f3-4f46-aceb-05aac24c545e" providerId="ADAL" clId="{DE316A4D-089D-2A40-9FA9-4724C2884636}" dt="2019-05-23T04:00:11.184" v="59" actId="2696"/>
        <pc:sldMkLst>
          <pc:docMk/>
          <pc:sldMk cId="1698948873" sldId="361"/>
        </pc:sldMkLst>
      </pc:sldChg>
      <pc:sldChg chg="del">
        <pc:chgData name="Khattab, Sherif" userId="c83b1e15-36f3-4f46-aceb-05aac24c545e" providerId="ADAL" clId="{DE316A4D-089D-2A40-9FA9-4724C2884636}" dt="2019-05-23T04:00:10.639" v="30" actId="2696"/>
        <pc:sldMkLst>
          <pc:docMk/>
          <pc:sldMk cId="1039212811" sldId="362"/>
        </pc:sldMkLst>
      </pc:sldChg>
      <pc:sldChg chg="modSp">
        <pc:chgData name="Khattab, Sherif" userId="c83b1e15-36f3-4f46-aceb-05aac24c545e" providerId="ADAL" clId="{DE316A4D-089D-2A40-9FA9-4724C2884636}" dt="2019-05-23T04:41:06.345" v="179" actId="20577"/>
        <pc:sldMkLst>
          <pc:docMk/>
          <pc:sldMk cId="2782429159" sldId="366"/>
        </pc:sldMkLst>
        <pc:spChg chg="mod">
          <ac:chgData name="Khattab, Sherif" userId="c83b1e15-36f3-4f46-aceb-05aac24c545e" providerId="ADAL" clId="{DE316A4D-089D-2A40-9FA9-4724C2884636}" dt="2019-05-23T04:41:06.345" v="179" actId="20577"/>
          <ac:spMkLst>
            <pc:docMk/>
            <pc:sldMk cId="2782429159" sldId="366"/>
            <ac:spMk id="95235" creationId="{2B3AF23D-100F-A945-8AE4-C62D08FB4EFF}"/>
          </ac:spMkLst>
        </pc:spChg>
      </pc:sldChg>
      <pc:sldChg chg="modSp">
        <pc:chgData name="Khattab, Sherif" userId="c83b1e15-36f3-4f46-aceb-05aac24c545e" providerId="ADAL" clId="{DE316A4D-089D-2A40-9FA9-4724C2884636}" dt="2019-05-23T04:06:27.051" v="169" actId="20577"/>
        <pc:sldMkLst>
          <pc:docMk/>
          <pc:sldMk cId="1542066946" sldId="374"/>
        </pc:sldMkLst>
        <pc:spChg chg="mod">
          <ac:chgData name="Khattab, Sherif" userId="c83b1e15-36f3-4f46-aceb-05aac24c545e" providerId="ADAL" clId="{DE316A4D-089D-2A40-9FA9-4724C2884636}" dt="2019-05-23T04:06:27.051" v="169" actId="20577"/>
          <ac:spMkLst>
            <pc:docMk/>
            <pc:sldMk cId="1542066946" sldId="374"/>
            <ac:spMk id="105475" creationId="{B2EA02B2-FF2F-E840-9115-9F46B908CC54}"/>
          </ac:spMkLst>
        </pc:spChg>
      </pc:sldChg>
      <pc:sldChg chg="add">
        <pc:chgData name="Khattab, Sherif" userId="c83b1e15-36f3-4f46-aceb-05aac24c545e" providerId="ADAL" clId="{DE316A4D-089D-2A40-9FA9-4724C2884636}" dt="2019-05-23T05:43:41.544" v="183"/>
        <pc:sldMkLst>
          <pc:docMk/>
          <pc:sldMk cId="583513582" sldId="377"/>
        </pc:sldMkLst>
      </pc:sldChg>
      <pc:sldChg chg="modSp del">
        <pc:chgData name="Khattab, Sherif" userId="c83b1e15-36f3-4f46-aceb-05aac24c545e" providerId="ADAL" clId="{DE316A4D-089D-2A40-9FA9-4724C2884636}" dt="2019-05-23T05:43:32.974" v="182" actId="2696"/>
        <pc:sldMkLst>
          <pc:docMk/>
          <pc:sldMk cId="1942139729" sldId="377"/>
        </pc:sldMkLst>
        <pc:spChg chg="mod">
          <ac:chgData name="Khattab, Sherif" userId="c83b1e15-36f3-4f46-aceb-05aac24c545e" providerId="ADAL" clId="{DE316A4D-089D-2A40-9FA9-4724C2884636}" dt="2019-05-23T05:40:47.295" v="181" actId="20577"/>
          <ac:spMkLst>
            <pc:docMk/>
            <pc:sldMk cId="1942139729" sldId="377"/>
            <ac:spMk id="114694" creationId="{BBDAC104-BD98-9A47-A516-EE144AE2C4F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2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4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5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6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7" name="AutoShape 1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8" name="AutoShape 1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9" name="AutoShape 1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90" name="AutoShape 1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0500" name="Rectangle 19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4999038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092" name="Rectangle 20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500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93" name="Rectangle 21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4" name="Rectangle 22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5" name="Rectangle 23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6" name="Rectangle 24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6BBF61AC-9675-4DE0-97B3-F33B7A218B95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63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790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46919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27265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294274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745450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30307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776195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2238051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4147726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2686830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053813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59526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2007" y="6117737"/>
            <a:ext cx="9842610" cy="895961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3366442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8042974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106356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4894738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540669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2331090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6025" y="1945916"/>
            <a:ext cx="9254574" cy="4815793"/>
          </a:xfrm>
        </p:spPr>
        <p:txBody>
          <a:bodyPr/>
          <a:lstStyle>
            <a:lvl2pPr marL="818954" indent="-314982">
              <a:buFont typeface="Arial" panose="020B0604020202020204" pitchFamily="34" charset="0"/>
              <a:buChar char="−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632574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58658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94E41-864D-F946-9532-6667A8CC0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6DCC47-9716-6D4C-80F9-16A3CF5EEF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578BC-2845-0A46-81F2-1FDE4F3155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552376-47C3-2642-A9FC-DC288D9A7A1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F59E0-85EF-3241-9DDE-4809238E095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140070902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405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660399"/>
          </a:xfrm>
          <a:solidFill>
            <a:srgbClr val="024E9D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5504"/>
            <a:ext cx="10096296" cy="6506358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99087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4EA21D-08FA-4B20-A909-77DC443E8FB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6435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63" y="-22225"/>
            <a:ext cx="10080625" cy="1238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143000"/>
            <a:ext cx="4443412" cy="592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9050" y="1143000"/>
            <a:ext cx="4445000" cy="592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C2BEF8-A553-48C6-93E0-9C8A3F11F74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4647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E0E16C-10EA-4868-85C0-9851296F36DD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796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126080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43" y="167993"/>
            <a:ext cx="9072563" cy="1539934"/>
          </a:xfrm>
        </p:spPr>
        <p:txBody>
          <a:bodyPr/>
          <a:lstStyle>
            <a:lvl1pPr>
              <a:defRPr sz="48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700043" y="1889919"/>
            <a:ext cx="9072563" cy="4989036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56047" y="7157193"/>
            <a:ext cx="8876550" cy="40248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311788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5909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  <p:sldLayoutId id="2147483678" r:id="rId26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6511"/>
            <a:ext cx="10080625" cy="1520177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>
                <a:solidFill>
                  <a:srgbClr val="FCB818"/>
                </a:solidFill>
                <a:latin typeface="Helvetica" pitchFamily="2" charset="0"/>
              </a:rPr>
              <a:t>Introduction to Operating Systems</a:t>
            </a:r>
            <a:br>
              <a:rPr lang="en-US" sz="3600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0">
                <a:solidFill>
                  <a:srgbClr val="FCB818"/>
                </a:solidFill>
                <a:latin typeface="Helvetica" pitchFamily="2" charset="0"/>
              </a:rPr>
              <a:t>CS/COE 1550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350" y="4283074"/>
            <a:ext cx="9791700" cy="2689225"/>
          </a:xfrm>
        </p:spPr>
        <p:txBody>
          <a:bodyPr>
            <a:normAutofit/>
          </a:bodyPr>
          <a:lstStyle/>
          <a:p>
            <a:r>
              <a:rPr lang="en-US"/>
              <a:t>Fall 2021</a:t>
            </a:r>
          </a:p>
          <a:p>
            <a:pPr eaLnBrk="1">
              <a:lnSpc>
                <a:spcPct val="92000"/>
              </a:lnSpc>
            </a:pPr>
            <a:r>
              <a:rPr lang="en-GB" altLang="en-US" sz="4000"/>
              <a:t>Sherif </a:t>
            </a:r>
            <a:r>
              <a:rPr lang="en-GB" altLang="en-US" sz="4000" dirty="0"/>
              <a:t>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8" y="7011055"/>
            <a:ext cx="10079037" cy="347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>
                <a:solidFill>
                  <a:schemeClr val="tx1"/>
                </a:solidFill>
              </a:rPr>
              <a:t>(Some slides are from </a:t>
            </a:r>
            <a:r>
              <a:rPr lang="en-US" altLang="en-US" b="1" err="1">
                <a:solidFill>
                  <a:schemeClr val="tx1"/>
                </a:solidFill>
                <a:latin typeface="Helvetica" pitchFamily="-84" charset="0"/>
              </a:rPr>
              <a:t>S</a:t>
            </a:r>
            <a:r>
              <a:rPr lang="en-US" b="1" err="1">
                <a:solidFill>
                  <a:schemeClr val="tx1"/>
                </a:solidFill>
                <a:latin typeface="Helvetica" pitchFamily="-84" charset="0"/>
              </a:rPr>
              <a:t>ilberschatz</a:t>
            </a:r>
            <a:r>
              <a:rPr lang="en-US" b="1">
                <a:solidFill>
                  <a:schemeClr val="tx1"/>
                </a:solidFill>
                <a:latin typeface="Helvetica" pitchFamily="-84" charset="0"/>
              </a:rPr>
              <a:t>, Galvin and Gagne ©2013)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590" y="43178"/>
            <a:ext cx="100806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DAB396-41D6-4B4E-AA4E-B2F81080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01474"/>
            <a:ext cx="56197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3660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4">
            <a:extLst>
              <a:ext uri="{FF2B5EF4-FFF2-40B4-BE49-F238E27FC236}">
                <a16:creationId xmlns:a16="http://schemas.microsoft.com/office/drawing/2014/main" id="{60101607-01C0-464A-B08B-3AB38BF93B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Log-structured file systems</a:t>
            </a:r>
          </a:p>
        </p:txBody>
      </p:sp>
      <p:sp>
        <p:nvSpPr>
          <p:cNvPr id="38917" name="Rectangle 5">
            <a:extLst>
              <a:ext uri="{FF2B5EF4-FFF2-40B4-BE49-F238E27FC236}">
                <a16:creationId xmlns:a16="http://schemas.microsoft.com/office/drawing/2014/main" id="{708AB974-D717-DC4E-BDE9-D2BB454C5A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/>
              <a:t>Trends in disk &amp; memory</a:t>
            </a:r>
          </a:p>
          <a:p>
            <a:pPr lvl="1"/>
            <a:r>
              <a:rPr lang="en-US" altLang="en-US"/>
              <a:t>Faster CPUs</a:t>
            </a:r>
          </a:p>
          <a:p>
            <a:pPr lvl="1"/>
            <a:r>
              <a:rPr lang="en-US" altLang="en-US"/>
              <a:t>Larger memories</a:t>
            </a:r>
          </a:p>
          <a:p>
            <a:r>
              <a:rPr lang="en-US" altLang="en-US"/>
              <a:t>Result</a:t>
            </a:r>
          </a:p>
          <a:p>
            <a:pPr lvl="1"/>
            <a:r>
              <a:rPr lang="en-US" altLang="en-US"/>
              <a:t>More memory -&gt; disk caches can also be larger</a:t>
            </a:r>
          </a:p>
          <a:p>
            <a:pPr lvl="1"/>
            <a:r>
              <a:rPr lang="en-US" altLang="en-US"/>
              <a:t>Increasing number of read requests can come from cache</a:t>
            </a:r>
          </a:p>
          <a:p>
            <a:pPr lvl="1"/>
            <a:r>
              <a:rPr lang="en-US" altLang="en-US"/>
              <a:t>Thus, most disk accesses will be writes</a:t>
            </a:r>
          </a:p>
          <a:p>
            <a:r>
              <a:rPr lang="en-US" altLang="en-US"/>
              <a:t>LFS structures entire disk as a log</a:t>
            </a:r>
          </a:p>
          <a:p>
            <a:pPr lvl="1"/>
            <a:r>
              <a:rPr lang="en-US" altLang="en-US"/>
              <a:t>All writes initially buffered in memory</a:t>
            </a:r>
          </a:p>
          <a:p>
            <a:pPr lvl="1"/>
            <a:r>
              <a:rPr lang="en-US" altLang="en-US"/>
              <a:t>Periodically write these to the end of the disk log</a:t>
            </a:r>
          </a:p>
          <a:p>
            <a:pPr lvl="1"/>
            <a:r>
              <a:rPr lang="en-US" altLang="en-US"/>
              <a:t>When file opened, locate </a:t>
            </a:r>
            <a:r>
              <a:rPr lang="en-US" altLang="en-US" err="1"/>
              <a:t>i</a:t>
            </a:r>
            <a:r>
              <a:rPr lang="en-US" altLang="en-US"/>
              <a:t>-node, then find blocks</a:t>
            </a:r>
          </a:p>
          <a:p>
            <a:r>
              <a:rPr lang="en-US" altLang="en-US"/>
              <a:t>Issue: what happens when blocks are deleted?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8205FE-5549-F64B-B1CF-62CA24FF10B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D56897-F115-3944-BA65-D360BD28DB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9436073C-0777-284F-8761-8D380BE40AD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785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9FB614E8-BC26-E24B-82DB-C538F78AEB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CD-ROM recording</a:t>
            </a:r>
          </a:p>
        </p:txBody>
      </p:sp>
      <p:sp>
        <p:nvSpPr>
          <p:cNvPr id="57349" name="Rectangle 5">
            <a:extLst>
              <a:ext uri="{FF2B5EF4-FFF2-40B4-BE49-F238E27FC236}">
                <a16:creationId xmlns:a16="http://schemas.microsoft.com/office/drawing/2014/main" id="{361C2490-091A-8141-94C4-0CAC9A8804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4023360" cy="6506358"/>
          </a:xfrm>
        </p:spPr>
        <p:txBody>
          <a:bodyPr>
            <a:normAutofit lnSpcReduction="10000"/>
          </a:bodyPr>
          <a:lstStyle/>
          <a:p>
            <a:r>
              <a:rPr lang="en-US" altLang="en-US"/>
              <a:t>CD-ROM has data in a spiral</a:t>
            </a:r>
          </a:p>
          <a:p>
            <a:pPr lvl="1"/>
            <a:r>
              <a:rPr lang="en-US" altLang="en-US"/>
              <a:t>Hard drives have concentric circles of data</a:t>
            </a:r>
          </a:p>
          <a:p>
            <a:r>
              <a:rPr lang="en-US" altLang="en-US"/>
              <a:t>One continuous track: just like vinyl records!</a:t>
            </a:r>
          </a:p>
          <a:p>
            <a:r>
              <a:rPr lang="en-US" altLang="en-US"/>
              <a:t>Pits &amp; lands “simulated” with heat-sensitive material on CD-Rs and CD-RWs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5E352-8A4A-7549-8D33-8CA751C07CA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B88E5-4C07-7541-864B-FE731F18F0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EFE30B02-B5DA-9A43-A3F6-EA6A3A4E80F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7347" name="Picture 3" descr="5-20">
            <a:extLst>
              <a:ext uri="{FF2B5EF4-FFF2-40B4-BE49-F238E27FC236}">
                <a16:creationId xmlns:a16="http://schemas.microsoft.com/office/drawing/2014/main" id="{BED97B4D-E23C-6B48-9049-10D44A92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766" y="1878025"/>
            <a:ext cx="5057283" cy="430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210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334D-8C89-B44C-A9C4-FD35F893C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Flash File System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6EE9DAD-32C1-5043-9ED0-B4319ACDB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8C8F4-AA13-5842-A91A-AA154D085F0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503D7-19B8-174F-BD9B-8D2D9A88EA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FA5EA-253E-D847-B6BE-C6A1C5F7A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32210"/>
            <a:ext cx="10080625" cy="40952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31AECC-D189-2647-ACAE-D0FA0ACDDED6}"/>
              </a:ext>
            </a:extLst>
          </p:cNvPr>
          <p:cNvSpPr/>
          <p:nvPr/>
        </p:nvSpPr>
        <p:spPr>
          <a:xfrm>
            <a:off x="497840" y="6215211"/>
            <a:ext cx="5038725" cy="87004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Wear Leveling </a:t>
            </a:r>
          </a:p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Count total writes per flash sector and attempt to balance across the whole disk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473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39A88-3371-46B8-9EA9-DFBA99A37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B5821-9EEA-43C5-BC40-7BF5279AF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7F63E0-6515-4240-9797-49A7C5776F2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B4708E-332C-42DF-B293-661B949F1E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13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F79787-BE77-45ED-BB29-A9EAB8376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05" y="1020147"/>
            <a:ext cx="9001774" cy="600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586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6" name="Rectangle 6">
            <a:extLst>
              <a:ext uri="{FF2B5EF4-FFF2-40B4-BE49-F238E27FC236}">
                <a16:creationId xmlns:a16="http://schemas.microsoft.com/office/drawing/2014/main" id="{297EF9EC-5F00-0543-A5C8-EC38AAEBD2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Device drivers</a:t>
            </a:r>
          </a:p>
        </p:txBody>
      </p:sp>
      <p:sp>
        <p:nvSpPr>
          <p:cNvPr id="20487" name="Rectangle 7">
            <a:extLst>
              <a:ext uri="{FF2B5EF4-FFF2-40B4-BE49-F238E27FC236}">
                <a16:creationId xmlns:a16="http://schemas.microsoft.com/office/drawing/2014/main" id="{14F4AAF7-0F62-5C44-AE55-5FA15572ED5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5712280" cy="6506358"/>
          </a:xfrm>
        </p:spPr>
        <p:txBody>
          <a:bodyPr/>
          <a:lstStyle/>
          <a:p>
            <a:r>
              <a:rPr lang="en-US" altLang="en-US"/>
              <a:t>Device drivers go between device controllers and rest of OS</a:t>
            </a:r>
          </a:p>
          <a:p>
            <a:pPr lvl="1"/>
            <a:r>
              <a:rPr lang="en-US" altLang="en-US"/>
              <a:t>Drivers standardize interface to widely varied devices</a:t>
            </a:r>
          </a:p>
          <a:p>
            <a:r>
              <a:rPr lang="en-US" altLang="en-US"/>
              <a:t>Device drivers communicate with controllers over bus</a:t>
            </a:r>
          </a:p>
          <a:p>
            <a:pPr lvl="1"/>
            <a:r>
              <a:rPr lang="en-US" altLang="en-US"/>
              <a:t>Controllers communicate with devices themselves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664E27F3-AEB6-9747-B59C-CD420DB7C9A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F5E0D516-0CFF-E64D-B4B8-84B23C6270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31B69AAE-334C-B048-B3AA-99F73E42032C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499" name="Rectangle 19">
            <a:extLst>
              <a:ext uri="{FF2B5EF4-FFF2-40B4-BE49-F238E27FC236}">
                <a16:creationId xmlns:a16="http://schemas.microsoft.com/office/drawing/2014/main" id="{FCCA9571-DA23-9C4E-9331-C30AEF485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3443851"/>
            <a:ext cx="335986" cy="335986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0500" name="Rectangle 20">
            <a:extLst>
              <a:ext uri="{FF2B5EF4-FFF2-40B4-BE49-F238E27FC236}">
                <a16:creationId xmlns:a16="http://schemas.microsoft.com/office/drawing/2014/main" id="{BB007D4B-E59C-D449-82D5-77D19ACF67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149" y="3443851"/>
            <a:ext cx="335986" cy="335986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0489" name="Rectangle 9">
            <a:extLst>
              <a:ext uri="{FF2B5EF4-FFF2-40B4-BE49-F238E27FC236}">
                <a16:creationId xmlns:a16="http://schemas.microsoft.com/office/drawing/2014/main" id="{6777EFBC-71FE-DD41-8F9E-9F4A8CFAD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261" y="1511934"/>
            <a:ext cx="3611845" cy="1007957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0491" name="Rectangle 11">
            <a:extLst>
              <a:ext uri="{FF2B5EF4-FFF2-40B4-BE49-F238E27FC236}">
                <a16:creationId xmlns:a16="http://schemas.microsoft.com/office/drawing/2014/main" id="{2D20F08F-300B-0C40-AD44-639C23034D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261" y="2519891"/>
            <a:ext cx="3611845" cy="285587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Kernel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0492" name="Oval 12">
            <a:extLst>
              <a:ext uri="{FF2B5EF4-FFF2-40B4-BE49-F238E27FC236}">
                <a16:creationId xmlns:a16="http://schemas.microsoft.com/office/drawing/2014/main" id="{1744EF2C-E839-EC46-B243-DDA77EA4C5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5" y="1595931"/>
            <a:ext cx="1511935" cy="755968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program</a:t>
            </a:r>
          </a:p>
        </p:txBody>
      </p:sp>
      <p:cxnSp>
        <p:nvCxnSpPr>
          <p:cNvPr id="20495" name="AutoShape 15">
            <a:extLst>
              <a:ext uri="{FF2B5EF4-FFF2-40B4-BE49-F238E27FC236}">
                <a16:creationId xmlns:a16="http://schemas.microsoft.com/office/drawing/2014/main" id="{A762CB65-609E-694D-AEB7-8F920EBA79B2}"/>
              </a:ext>
            </a:extLst>
          </p:cNvPr>
          <p:cNvCxnSpPr>
            <a:cxnSpLocks noChangeShapeType="1"/>
            <a:stCxn id="20492" idx="4"/>
            <a:endCxn id="20494" idx="0"/>
          </p:cNvCxnSpPr>
          <p:nvPr/>
        </p:nvCxnSpPr>
        <p:spPr bwMode="auto">
          <a:xfrm>
            <a:off x="8064182" y="2351898"/>
            <a:ext cx="0" cy="100795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497" name="AutoShape 17">
            <a:extLst>
              <a:ext uri="{FF2B5EF4-FFF2-40B4-BE49-F238E27FC236}">
                <a16:creationId xmlns:a16="http://schemas.microsoft.com/office/drawing/2014/main" id="{61186BA2-034F-4C4A-9D96-67806BA300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4367812"/>
            <a:ext cx="1511935" cy="671971"/>
          </a:xfrm>
          <a:prstGeom prst="roundRect">
            <a:avLst>
              <a:gd name="adj" fmla="val 16667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Keyboard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driver</a:t>
            </a:r>
          </a:p>
        </p:txBody>
      </p:sp>
      <p:sp>
        <p:nvSpPr>
          <p:cNvPr id="20498" name="AutoShape 18">
            <a:extLst>
              <a:ext uri="{FF2B5EF4-FFF2-40B4-BE49-F238E27FC236}">
                <a16:creationId xmlns:a16="http://schemas.microsoft.com/office/drawing/2014/main" id="{630BE0DD-7895-BC4B-85A7-21CD47672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75" y="4367812"/>
            <a:ext cx="1511935" cy="671971"/>
          </a:xfrm>
          <a:prstGeom prst="roundRect">
            <a:avLst>
              <a:gd name="adj" fmla="val 16667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Disk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driver</a:t>
            </a:r>
          </a:p>
        </p:txBody>
      </p:sp>
      <p:cxnSp>
        <p:nvCxnSpPr>
          <p:cNvPr id="20503" name="AutoShape 23">
            <a:extLst>
              <a:ext uri="{FF2B5EF4-FFF2-40B4-BE49-F238E27FC236}">
                <a16:creationId xmlns:a16="http://schemas.microsoft.com/office/drawing/2014/main" id="{690C1106-B04F-6C40-8523-FEF3AFC04867}"/>
              </a:ext>
            </a:extLst>
          </p:cNvPr>
          <p:cNvCxnSpPr>
            <a:cxnSpLocks noChangeShapeType="1"/>
            <a:stCxn id="20499" idx="2"/>
            <a:endCxn id="20497" idx="0"/>
          </p:cNvCxnSpPr>
          <p:nvPr/>
        </p:nvCxnSpPr>
        <p:spPr bwMode="auto">
          <a:xfrm>
            <a:off x="7140222" y="3779837"/>
            <a:ext cx="0" cy="58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504" name="AutoShape 24">
            <a:extLst>
              <a:ext uri="{FF2B5EF4-FFF2-40B4-BE49-F238E27FC236}">
                <a16:creationId xmlns:a16="http://schemas.microsoft.com/office/drawing/2014/main" id="{B8C3F78F-4F4F-774F-9124-38F3F9324D0B}"/>
              </a:ext>
            </a:extLst>
          </p:cNvPr>
          <p:cNvCxnSpPr>
            <a:cxnSpLocks noChangeShapeType="1"/>
            <a:stCxn id="20500" idx="2"/>
            <a:endCxn id="20498" idx="0"/>
          </p:cNvCxnSpPr>
          <p:nvPr/>
        </p:nvCxnSpPr>
        <p:spPr bwMode="auto">
          <a:xfrm>
            <a:off x="8988142" y="3779837"/>
            <a:ext cx="0" cy="58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494" name="AutoShape 14">
            <a:extLst>
              <a:ext uri="{FF2B5EF4-FFF2-40B4-BE49-F238E27FC236}">
                <a16:creationId xmlns:a16="http://schemas.microsoft.com/office/drawing/2014/main" id="{9112AB74-F33D-3345-934D-658F1B0A1F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3359855"/>
            <a:ext cx="3359856" cy="587975"/>
          </a:xfrm>
          <a:prstGeom prst="roundRect">
            <a:avLst>
              <a:gd name="adj" fmla="val 16667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Rest of the OS</a:t>
            </a:r>
          </a:p>
        </p:txBody>
      </p:sp>
      <p:sp>
        <p:nvSpPr>
          <p:cNvPr id="20505" name="Rectangle 25">
            <a:extLst>
              <a:ext uri="{FF2B5EF4-FFF2-40B4-BE49-F238E27FC236}">
                <a16:creationId xmlns:a16="http://schemas.microsoft.com/office/drawing/2014/main" id="{5CB6BFF8-143D-6C4A-956D-B11C8A3E6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5627758"/>
            <a:ext cx="1511935" cy="671971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Keyboard</a:t>
            </a:r>
            <a:b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controller</a:t>
            </a:r>
          </a:p>
        </p:txBody>
      </p:sp>
      <p:sp>
        <p:nvSpPr>
          <p:cNvPr id="20507" name="Rectangle 27">
            <a:extLst>
              <a:ext uri="{FF2B5EF4-FFF2-40B4-BE49-F238E27FC236}">
                <a16:creationId xmlns:a16="http://schemas.microsoft.com/office/drawing/2014/main" id="{5EDE5B64-9917-9446-BFBA-71D1C2E55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75" y="5627758"/>
            <a:ext cx="1511935" cy="671971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Disk</a:t>
            </a:r>
            <a:b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controller</a:t>
            </a:r>
          </a:p>
        </p:txBody>
      </p:sp>
      <p:cxnSp>
        <p:nvCxnSpPr>
          <p:cNvPr id="20508" name="AutoShape 28">
            <a:extLst>
              <a:ext uri="{FF2B5EF4-FFF2-40B4-BE49-F238E27FC236}">
                <a16:creationId xmlns:a16="http://schemas.microsoft.com/office/drawing/2014/main" id="{5EA8A356-20EE-A345-9690-12203444AD5F}"/>
              </a:ext>
            </a:extLst>
          </p:cNvPr>
          <p:cNvCxnSpPr>
            <a:cxnSpLocks noChangeShapeType="1"/>
            <a:stCxn id="20497" idx="2"/>
            <a:endCxn id="20505" idx="0"/>
          </p:cNvCxnSpPr>
          <p:nvPr/>
        </p:nvCxnSpPr>
        <p:spPr bwMode="auto">
          <a:xfrm>
            <a:off x="7140222" y="5039783"/>
            <a:ext cx="0" cy="58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509" name="AutoShape 29">
            <a:extLst>
              <a:ext uri="{FF2B5EF4-FFF2-40B4-BE49-F238E27FC236}">
                <a16:creationId xmlns:a16="http://schemas.microsoft.com/office/drawing/2014/main" id="{1F3C0CA5-7056-1B4D-A2E5-7605A032DF32}"/>
              </a:ext>
            </a:extLst>
          </p:cNvPr>
          <p:cNvCxnSpPr>
            <a:cxnSpLocks noChangeShapeType="1"/>
            <a:stCxn id="20498" idx="2"/>
            <a:endCxn id="20507" idx="0"/>
          </p:cNvCxnSpPr>
          <p:nvPr/>
        </p:nvCxnSpPr>
        <p:spPr bwMode="auto">
          <a:xfrm>
            <a:off x="8988142" y="5039783"/>
            <a:ext cx="0" cy="58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510" name="AutoShape 30">
            <a:extLst>
              <a:ext uri="{FF2B5EF4-FFF2-40B4-BE49-F238E27FC236}">
                <a16:creationId xmlns:a16="http://schemas.microsoft.com/office/drawing/2014/main" id="{BB948475-B42B-A746-B9EB-E90F3EA51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150" y="6635714"/>
            <a:ext cx="503978" cy="419982"/>
          </a:xfrm>
          <a:prstGeom prst="can">
            <a:avLst>
              <a:gd name="adj" fmla="val 25000"/>
            </a:avLst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0511" name="AutoShape 31">
            <a:extLst>
              <a:ext uri="{FF2B5EF4-FFF2-40B4-BE49-F238E27FC236}">
                <a16:creationId xmlns:a16="http://schemas.microsoft.com/office/drawing/2014/main" id="{5FC45E5C-4A59-F047-8031-DDB0A859C50B}"/>
              </a:ext>
            </a:extLst>
          </p:cNvPr>
          <p:cNvCxnSpPr>
            <a:cxnSpLocks noChangeShapeType="1"/>
            <a:stCxn id="20507" idx="2"/>
            <a:endCxn id="20510" idx="1"/>
          </p:cNvCxnSpPr>
          <p:nvPr/>
        </p:nvCxnSpPr>
        <p:spPr bwMode="auto">
          <a:xfrm rot="16200000" flipH="1">
            <a:off x="8862147" y="6425723"/>
            <a:ext cx="335986" cy="83996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0512" name="Picture 32">
            <a:extLst>
              <a:ext uri="{FF2B5EF4-FFF2-40B4-BE49-F238E27FC236}">
                <a16:creationId xmlns:a16="http://schemas.microsoft.com/office/drawing/2014/main" id="{8745C043-4947-AA40-8D01-26E9EFB35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272" y="6719711"/>
            <a:ext cx="1924917" cy="34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513" name="AutoShape 33">
            <a:extLst>
              <a:ext uri="{FF2B5EF4-FFF2-40B4-BE49-F238E27FC236}">
                <a16:creationId xmlns:a16="http://schemas.microsoft.com/office/drawing/2014/main" id="{08CA571E-08B5-D747-B084-28F6F0065221}"/>
              </a:ext>
            </a:extLst>
          </p:cNvPr>
          <p:cNvCxnSpPr>
            <a:cxnSpLocks noChangeShapeType="1"/>
            <a:stCxn id="20505" idx="2"/>
            <a:endCxn id="20512" idx="0"/>
          </p:cNvCxnSpPr>
          <p:nvPr/>
        </p:nvCxnSpPr>
        <p:spPr bwMode="auto">
          <a:xfrm rot="5400000">
            <a:off x="6823486" y="6402974"/>
            <a:ext cx="419982" cy="213491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818321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AD6BD7BF-D0D2-864C-B33B-A18C5C2D42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are I/O devices connected?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B3DCDC82-4DC0-A840-9B94-D67003750C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5460295" cy="6506358"/>
          </a:xfrm>
        </p:spPr>
        <p:txBody>
          <a:bodyPr>
            <a:normAutofit lnSpcReduction="10000"/>
          </a:bodyPr>
          <a:lstStyle/>
          <a:p>
            <a:r>
              <a:rPr lang="en-US" altLang="en-US"/>
              <a:t>Single-bus</a:t>
            </a:r>
          </a:p>
          <a:p>
            <a:pPr lvl="1"/>
            <a:r>
              <a:rPr lang="en-US" altLang="en-US"/>
              <a:t>All memory accesses go over a shared bus</a:t>
            </a:r>
          </a:p>
          <a:p>
            <a:pPr lvl="1"/>
            <a:r>
              <a:rPr lang="en-US" altLang="en-US"/>
              <a:t>I/O and RAM accesses compete for bandwidth</a:t>
            </a:r>
          </a:p>
          <a:p>
            <a:r>
              <a:rPr lang="en-US" altLang="en-US"/>
              <a:t>Dual-bus</a:t>
            </a:r>
          </a:p>
          <a:p>
            <a:pPr lvl="1"/>
            <a:r>
              <a:rPr lang="en-US" altLang="en-US"/>
              <a:t>RAM access over high-speed bus</a:t>
            </a:r>
          </a:p>
          <a:p>
            <a:pPr lvl="1"/>
            <a:r>
              <a:rPr lang="en-US" altLang="en-US"/>
              <a:t>I/O access over lower-speed bus</a:t>
            </a:r>
          </a:p>
          <a:p>
            <a:pPr lvl="1"/>
            <a:r>
              <a:rPr lang="en-US" altLang="en-US"/>
              <a:t>Less competition</a:t>
            </a:r>
          </a:p>
          <a:p>
            <a:pPr lvl="1"/>
            <a:r>
              <a:rPr lang="en-US" altLang="en-US"/>
              <a:t>More hardware (more expensive…)</a:t>
            </a:r>
          </a:p>
          <a:p>
            <a:pPr lvl="1"/>
            <a:endParaRPr lang="en-US" alt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B50B40A2-2B6C-BB4C-864D-3B264814E21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E342A218-036A-4244-A8F7-34E4E5F520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C0900BB4-F804-3046-9279-8F4498EB04EA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31757" name="AutoShape 13">
            <a:extLst>
              <a:ext uri="{FF2B5EF4-FFF2-40B4-BE49-F238E27FC236}">
                <a16:creationId xmlns:a16="http://schemas.microsoft.com/office/drawing/2014/main" id="{011B6319-AE96-1C42-B81F-1EE5D66EE8EA}"/>
              </a:ext>
            </a:extLst>
          </p:cNvPr>
          <p:cNvCxnSpPr>
            <a:cxnSpLocks noChangeShapeType="1"/>
            <a:stCxn id="31749" idx="2"/>
            <a:endCxn id="31750" idx="2"/>
          </p:cNvCxnSpPr>
          <p:nvPr/>
        </p:nvCxnSpPr>
        <p:spPr bwMode="auto">
          <a:xfrm rot="16200000" flipH="1">
            <a:off x="6677367" y="2226779"/>
            <a:ext cx="1750" cy="1427939"/>
          </a:xfrm>
          <a:prstGeom prst="bentConnector3">
            <a:avLst>
              <a:gd name="adj1" fmla="val 14400000"/>
            </a:avLst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58" name="AutoShape 14">
            <a:extLst>
              <a:ext uri="{FF2B5EF4-FFF2-40B4-BE49-F238E27FC236}">
                <a16:creationId xmlns:a16="http://schemas.microsoft.com/office/drawing/2014/main" id="{EA3BA726-BF01-054B-A2C6-5B97B5EC06DA}"/>
              </a:ext>
            </a:extLst>
          </p:cNvPr>
          <p:cNvCxnSpPr>
            <a:cxnSpLocks noChangeShapeType="1"/>
            <a:stCxn id="31750" idx="2"/>
            <a:endCxn id="31751" idx="2"/>
          </p:cNvCxnSpPr>
          <p:nvPr/>
        </p:nvCxnSpPr>
        <p:spPr bwMode="auto">
          <a:xfrm rot="16200000" flipH="1">
            <a:off x="8147303" y="2184781"/>
            <a:ext cx="1750" cy="1511935"/>
          </a:xfrm>
          <a:prstGeom prst="bentConnector3">
            <a:avLst>
              <a:gd name="adj1" fmla="val 14400000"/>
            </a:avLst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749" name="Rectangle 5">
            <a:extLst>
              <a:ext uri="{FF2B5EF4-FFF2-40B4-BE49-F238E27FC236}">
                <a16:creationId xmlns:a16="http://schemas.microsoft.com/office/drawing/2014/main" id="{E01C06AA-C2B9-644B-9384-227788512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4290" y="1847920"/>
            <a:ext cx="839964" cy="109195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CPU</a:t>
            </a:r>
          </a:p>
        </p:txBody>
      </p:sp>
      <p:sp>
        <p:nvSpPr>
          <p:cNvPr id="31750" name="Rectangle 6">
            <a:extLst>
              <a:ext uri="{FF2B5EF4-FFF2-40B4-BE49-F238E27FC236}">
                <a16:creationId xmlns:a16="http://schemas.microsoft.com/office/drawing/2014/main" id="{17C4C30B-8771-EB42-82D2-38AD30A85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8232" y="1847920"/>
            <a:ext cx="1007957" cy="109195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Memory</a:t>
            </a:r>
          </a:p>
        </p:txBody>
      </p:sp>
      <p:sp>
        <p:nvSpPr>
          <p:cNvPr id="31751" name="Rectangle 7">
            <a:extLst>
              <a:ext uri="{FF2B5EF4-FFF2-40B4-BE49-F238E27FC236}">
                <a16:creationId xmlns:a16="http://schemas.microsoft.com/office/drawing/2014/main" id="{96DCDAE2-8834-0746-A605-1C511DCC36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4164" y="1847920"/>
            <a:ext cx="839964" cy="1091953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I/O</a:t>
            </a:r>
          </a:p>
        </p:txBody>
      </p:sp>
      <p:cxnSp>
        <p:nvCxnSpPr>
          <p:cNvPr id="31759" name="AutoShape 15">
            <a:extLst>
              <a:ext uri="{FF2B5EF4-FFF2-40B4-BE49-F238E27FC236}">
                <a16:creationId xmlns:a16="http://schemas.microsoft.com/office/drawing/2014/main" id="{7230B09B-9809-BC46-9D0A-0FACDDEF5E89}"/>
              </a:ext>
            </a:extLst>
          </p:cNvPr>
          <p:cNvCxnSpPr>
            <a:cxnSpLocks noChangeShapeType="1"/>
            <a:stCxn id="31761" idx="2"/>
            <a:endCxn id="31762" idx="2"/>
          </p:cNvCxnSpPr>
          <p:nvPr/>
        </p:nvCxnSpPr>
        <p:spPr bwMode="auto">
          <a:xfrm rot="16200000" flipH="1">
            <a:off x="6677367" y="4662674"/>
            <a:ext cx="1750" cy="1427939"/>
          </a:xfrm>
          <a:prstGeom prst="bentConnector3">
            <a:avLst>
              <a:gd name="adj1" fmla="val 14400000"/>
            </a:avLst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60" name="AutoShape 16">
            <a:extLst>
              <a:ext uri="{FF2B5EF4-FFF2-40B4-BE49-F238E27FC236}">
                <a16:creationId xmlns:a16="http://schemas.microsoft.com/office/drawing/2014/main" id="{AC0D6D15-6E50-8448-B8C4-AF0C6A0EB194}"/>
              </a:ext>
            </a:extLst>
          </p:cNvPr>
          <p:cNvCxnSpPr>
            <a:cxnSpLocks noChangeShapeType="1"/>
            <a:stCxn id="31762" idx="2"/>
            <a:endCxn id="31763" idx="2"/>
          </p:cNvCxnSpPr>
          <p:nvPr/>
        </p:nvCxnSpPr>
        <p:spPr bwMode="auto">
          <a:xfrm rot="16200000" flipH="1">
            <a:off x="8147303" y="4620676"/>
            <a:ext cx="1750" cy="1511935"/>
          </a:xfrm>
          <a:prstGeom prst="bentConnector3">
            <a:avLst>
              <a:gd name="adj1" fmla="val 14400000"/>
            </a:avLst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761" name="Rectangle 17">
            <a:extLst>
              <a:ext uri="{FF2B5EF4-FFF2-40B4-BE49-F238E27FC236}">
                <a16:creationId xmlns:a16="http://schemas.microsoft.com/office/drawing/2014/main" id="{28D3EE44-B0E6-0B41-B483-589D29AADD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4290" y="4283815"/>
            <a:ext cx="839964" cy="109195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CPU</a:t>
            </a:r>
          </a:p>
        </p:txBody>
      </p:sp>
      <p:sp>
        <p:nvSpPr>
          <p:cNvPr id="31762" name="Rectangle 18">
            <a:extLst>
              <a:ext uri="{FF2B5EF4-FFF2-40B4-BE49-F238E27FC236}">
                <a16:creationId xmlns:a16="http://schemas.microsoft.com/office/drawing/2014/main" id="{61832640-1A7B-B242-8434-D75EEDBADC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8232" y="4283815"/>
            <a:ext cx="1007957" cy="109195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Memory</a:t>
            </a:r>
          </a:p>
        </p:txBody>
      </p:sp>
      <p:sp>
        <p:nvSpPr>
          <p:cNvPr id="31763" name="Rectangle 19">
            <a:extLst>
              <a:ext uri="{FF2B5EF4-FFF2-40B4-BE49-F238E27FC236}">
                <a16:creationId xmlns:a16="http://schemas.microsoft.com/office/drawing/2014/main" id="{08AECE6B-BD66-1249-BB5C-5788D23C8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4164" y="4283815"/>
            <a:ext cx="839964" cy="1091953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I/O</a:t>
            </a:r>
          </a:p>
        </p:txBody>
      </p:sp>
      <p:cxnSp>
        <p:nvCxnSpPr>
          <p:cNvPr id="31764" name="AutoShape 20">
            <a:extLst>
              <a:ext uri="{FF2B5EF4-FFF2-40B4-BE49-F238E27FC236}">
                <a16:creationId xmlns:a16="http://schemas.microsoft.com/office/drawing/2014/main" id="{F88208EE-D798-D043-AA08-C675D19BBD6C}"/>
              </a:ext>
            </a:extLst>
          </p:cNvPr>
          <p:cNvCxnSpPr>
            <a:cxnSpLocks noChangeShapeType="1"/>
            <a:stCxn id="31761" idx="3"/>
            <a:endCxn id="31762" idx="1"/>
          </p:cNvCxnSpPr>
          <p:nvPr/>
        </p:nvCxnSpPr>
        <p:spPr bwMode="auto">
          <a:xfrm>
            <a:off x="6384254" y="4829792"/>
            <a:ext cx="503978" cy="0"/>
          </a:xfrm>
          <a:prstGeom prst="straightConnector1">
            <a:avLst/>
          </a:prstGeom>
          <a:noFill/>
          <a:ln w="203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765" name="Text Box 21">
            <a:extLst>
              <a:ext uri="{FF2B5EF4-FFF2-40B4-BE49-F238E27FC236}">
                <a16:creationId xmlns:a16="http://schemas.microsoft.com/office/drawing/2014/main" id="{1530AC1A-0E6F-294A-8E0F-1F1D0EEC2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8508" y="6131736"/>
            <a:ext cx="3385862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This port allows I/O devices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access into memory</a:t>
            </a:r>
          </a:p>
        </p:txBody>
      </p:sp>
      <p:cxnSp>
        <p:nvCxnSpPr>
          <p:cNvPr id="31767" name="AutoShape 23">
            <a:extLst>
              <a:ext uri="{FF2B5EF4-FFF2-40B4-BE49-F238E27FC236}">
                <a16:creationId xmlns:a16="http://schemas.microsoft.com/office/drawing/2014/main" id="{1707B1BB-EE96-1C4C-9F3F-EF1E3681C874}"/>
              </a:ext>
            </a:extLst>
          </p:cNvPr>
          <p:cNvCxnSpPr>
            <a:cxnSpLocks noChangeShapeType="1"/>
            <a:stCxn id="31765" idx="0"/>
          </p:cNvCxnSpPr>
          <p:nvPr/>
        </p:nvCxnSpPr>
        <p:spPr bwMode="auto">
          <a:xfrm flipH="1" flipV="1">
            <a:off x="7520940" y="5463540"/>
            <a:ext cx="380499" cy="66819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24907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4">
            <a:extLst>
              <a:ext uri="{FF2B5EF4-FFF2-40B4-BE49-F238E27FC236}">
                <a16:creationId xmlns:a16="http://schemas.microsoft.com/office/drawing/2014/main" id="{CF3AE780-DF6C-C84C-B874-341E4A1897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Device controllers</a:t>
            </a:r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2B386C1B-6B95-7141-856A-76E43D752D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/>
              <a:t>Electronic component controls the device</a:t>
            </a:r>
          </a:p>
          <a:p>
            <a:pPr lvl="1"/>
            <a:r>
              <a:rPr lang="en-US" altLang="en-US"/>
              <a:t>May be able to handle multiple devices</a:t>
            </a:r>
          </a:p>
          <a:p>
            <a:pPr lvl="1"/>
            <a:r>
              <a:rPr lang="en-US" altLang="en-US"/>
              <a:t>May be more than one controller per mechanical component (example: hard drive)</a:t>
            </a:r>
          </a:p>
          <a:p>
            <a:r>
              <a:rPr lang="en-US" altLang="en-US"/>
              <a:t>Controller's tasks</a:t>
            </a:r>
          </a:p>
          <a:p>
            <a:pPr lvl="1"/>
            <a:r>
              <a:rPr lang="en-US" altLang="en-US"/>
              <a:t>Convert serial bit stream to block of bytes</a:t>
            </a:r>
          </a:p>
          <a:p>
            <a:pPr lvl="1"/>
            <a:r>
              <a:rPr lang="en-US" altLang="en-US"/>
              <a:t>Perform error correction as necessary</a:t>
            </a:r>
          </a:p>
          <a:p>
            <a:pPr lvl="1"/>
            <a:r>
              <a:rPr lang="en-US" altLang="en-US"/>
              <a:t>Make available to main memory</a:t>
            </a:r>
          </a:p>
          <a:p>
            <a:r>
              <a:rPr lang="en-US"/>
              <a:t>Block Devices </a:t>
            </a:r>
          </a:p>
          <a:p>
            <a:pPr lvl="1"/>
            <a:r>
              <a:rPr lang="en-US"/>
              <a:t>A device that stores data in fixed‐sized blocks, each uniquely addressed, and can be randomly accessed</a:t>
            </a:r>
          </a:p>
          <a:p>
            <a:r>
              <a:rPr lang="en-US"/>
              <a:t>Character Devices </a:t>
            </a:r>
          </a:p>
          <a:p>
            <a:pPr lvl="1"/>
            <a:r>
              <a:rPr lang="en-US"/>
              <a:t>Device that delivers or accepts a stream of characters</a:t>
            </a:r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857384-411B-CE40-BA43-215C83D1A47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3DF278-AAC3-F74F-992A-2A7C14653D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046F33A6-8968-8F47-9458-8221E6557784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430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7A9A1425-4874-F04C-B2D5-BBA7B80EAF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Layers of I/O software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E6ECA2-1D35-A74A-BB7F-73D8265CD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FC5B5340-FDB5-FC4B-BD14-FA1AC5B413B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EF451F94-CA00-7440-8CF2-E51039E8DB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420309B2-5435-C946-ABA2-5B408D81C8F1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414" name="Rectangle 6">
            <a:extLst>
              <a:ext uri="{FF2B5EF4-FFF2-40B4-BE49-F238E27FC236}">
                <a16:creationId xmlns:a16="http://schemas.microsoft.com/office/drawing/2014/main" id="{15C9D0D4-218C-9849-9A1C-D07D82373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4480" y="2603888"/>
            <a:ext cx="6215733" cy="671971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User-level I/O software &amp; libraries</a:t>
            </a:r>
          </a:p>
        </p:txBody>
      </p:sp>
      <p:sp>
        <p:nvSpPr>
          <p:cNvPr id="17416" name="Rectangle 8">
            <a:extLst>
              <a:ext uri="{FF2B5EF4-FFF2-40B4-BE49-F238E27FC236}">
                <a16:creationId xmlns:a16="http://schemas.microsoft.com/office/drawing/2014/main" id="{AE25605C-8AB6-FE45-9377-88672033DA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494" y="3275859"/>
            <a:ext cx="6887704" cy="67197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Device-independent OS software</a:t>
            </a:r>
          </a:p>
        </p:txBody>
      </p:sp>
      <p:sp>
        <p:nvSpPr>
          <p:cNvPr id="17417" name="Rectangle 9">
            <a:extLst>
              <a:ext uri="{FF2B5EF4-FFF2-40B4-BE49-F238E27FC236}">
                <a16:creationId xmlns:a16="http://schemas.microsoft.com/office/drawing/2014/main" id="{89564B4B-68B2-9746-8C0C-C77C8E279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494" y="3947830"/>
            <a:ext cx="6887704" cy="67197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Device drivers</a:t>
            </a:r>
          </a:p>
        </p:txBody>
      </p:sp>
      <p:sp>
        <p:nvSpPr>
          <p:cNvPr id="17418" name="Rectangle 10">
            <a:extLst>
              <a:ext uri="{FF2B5EF4-FFF2-40B4-BE49-F238E27FC236}">
                <a16:creationId xmlns:a16="http://schemas.microsoft.com/office/drawing/2014/main" id="{7EE1A5EB-9699-FA4A-A1C9-EFEA29B345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494" y="4619801"/>
            <a:ext cx="6887704" cy="67197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Interrupt handlers</a:t>
            </a:r>
          </a:p>
        </p:txBody>
      </p:sp>
      <p:sp>
        <p:nvSpPr>
          <p:cNvPr id="17419" name="Rectangle 11">
            <a:extLst>
              <a:ext uri="{FF2B5EF4-FFF2-40B4-BE49-F238E27FC236}">
                <a16:creationId xmlns:a16="http://schemas.microsoft.com/office/drawing/2014/main" id="{C9E2D635-5686-EF4A-B4EF-CB856B719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514" y="5291772"/>
            <a:ext cx="7811664" cy="671971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Hardware</a:t>
            </a:r>
          </a:p>
        </p:txBody>
      </p:sp>
      <p:sp>
        <p:nvSpPr>
          <p:cNvPr id="17420" name="AutoShape 12">
            <a:extLst>
              <a:ext uri="{FF2B5EF4-FFF2-40B4-BE49-F238E27FC236}">
                <a16:creationId xmlns:a16="http://schemas.microsoft.com/office/drawing/2014/main" id="{C581DE4B-7A18-044E-8D3B-5780AC01F2DE}"/>
              </a:ext>
            </a:extLst>
          </p:cNvPr>
          <p:cNvSpPr>
            <a:spLocks/>
          </p:cNvSpPr>
          <p:nvPr/>
        </p:nvSpPr>
        <p:spPr bwMode="auto">
          <a:xfrm>
            <a:off x="7812193" y="3275859"/>
            <a:ext cx="251989" cy="2015913"/>
          </a:xfrm>
          <a:prstGeom prst="rightBrace">
            <a:avLst>
              <a:gd name="adj1" fmla="val 66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21" name="Text Box 13">
            <a:extLst>
              <a:ext uri="{FF2B5EF4-FFF2-40B4-BE49-F238E27FC236}">
                <a16:creationId xmlns:a16="http://schemas.microsoft.com/office/drawing/2014/main" id="{B4705D7D-DD7D-BB4F-B969-198775183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9566" y="3611845"/>
            <a:ext cx="1542410" cy="1313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Operating</a:t>
            </a:r>
            <a:b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system</a:t>
            </a:r>
            <a:b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(kernel)</a:t>
            </a:r>
          </a:p>
        </p:txBody>
      </p:sp>
      <p:sp>
        <p:nvSpPr>
          <p:cNvPr id="17422" name="Text Box 14">
            <a:extLst>
              <a:ext uri="{FF2B5EF4-FFF2-40B4-BE49-F238E27FC236}">
                <a16:creationId xmlns:a16="http://schemas.microsoft.com/office/drawing/2014/main" id="{6C3D7EE2-AE90-0348-BF8E-42A6EDE048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1140" y="2603887"/>
            <a:ext cx="824264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</a:t>
            </a:r>
          </a:p>
        </p:txBody>
      </p:sp>
      <p:sp>
        <p:nvSpPr>
          <p:cNvPr id="17423" name="Line 15">
            <a:extLst>
              <a:ext uri="{FF2B5EF4-FFF2-40B4-BE49-F238E27FC236}">
                <a16:creationId xmlns:a16="http://schemas.microsoft.com/office/drawing/2014/main" id="{602B0B50-B7BA-0C4B-8BA3-0DF0D36231F3}"/>
              </a:ext>
            </a:extLst>
          </p:cNvPr>
          <p:cNvSpPr>
            <a:spLocks noChangeShapeType="1"/>
          </p:cNvSpPr>
          <p:nvPr/>
        </p:nvSpPr>
        <p:spPr bwMode="auto">
          <a:xfrm>
            <a:off x="252518" y="3275859"/>
            <a:ext cx="9323599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24" name="Line 16">
            <a:extLst>
              <a:ext uri="{FF2B5EF4-FFF2-40B4-BE49-F238E27FC236}">
                <a16:creationId xmlns:a16="http://schemas.microsoft.com/office/drawing/2014/main" id="{220695F9-6F21-4D49-9654-A75EB6BC6D06}"/>
              </a:ext>
            </a:extLst>
          </p:cNvPr>
          <p:cNvSpPr>
            <a:spLocks noChangeShapeType="1"/>
          </p:cNvSpPr>
          <p:nvPr/>
        </p:nvSpPr>
        <p:spPr bwMode="auto">
          <a:xfrm>
            <a:off x="252518" y="5291772"/>
            <a:ext cx="9323599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9386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45A3118C-07C4-BF49-B3BD-D9D628A460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Anatomy of an I/O request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4D9769-C454-D344-9967-02E69C9E0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63DA615C-9A73-F54C-8B38-296DC49311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D296FD9-C330-494C-AC94-F371A48E86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D6A323F0-7D20-D347-B397-B09BBABCC3B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5604" name="Picture 4" descr="5-16">
            <a:extLst>
              <a:ext uri="{FF2B5EF4-FFF2-40B4-BE49-F238E27FC236}">
                <a16:creationId xmlns:a16="http://schemas.microsoft.com/office/drawing/2014/main" id="{1056225E-111A-584A-95C1-7BB433812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14" y="1847920"/>
            <a:ext cx="9323599" cy="405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042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Rectangle 6">
            <a:extLst>
              <a:ext uri="{FF2B5EF4-FFF2-40B4-BE49-F238E27FC236}">
                <a16:creationId xmlns:a16="http://schemas.microsoft.com/office/drawing/2014/main" id="{6CCA0628-C795-044F-93E0-C03DEE578E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Device Driver goals</a:t>
            </a:r>
          </a:p>
        </p:txBody>
      </p:sp>
      <p:sp>
        <p:nvSpPr>
          <p:cNvPr id="11271" name="Rectangle 7">
            <a:extLst>
              <a:ext uri="{FF2B5EF4-FFF2-40B4-BE49-F238E27FC236}">
                <a16:creationId xmlns:a16="http://schemas.microsoft.com/office/drawing/2014/main" id="{1470883A-A7CA-FC4F-82B5-9101F62238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/>
              <a:t>Device independence</a:t>
            </a:r>
          </a:p>
          <a:p>
            <a:pPr lvl="1"/>
            <a:r>
              <a:rPr lang="en-US" altLang="en-US"/>
              <a:t>Programs can access any I/O device </a:t>
            </a:r>
          </a:p>
          <a:p>
            <a:pPr lvl="1"/>
            <a:r>
              <a:rPr lang="en-US" altLang="en-US"/>
              <a:t>No need to specify device in advance </a:t>
            </a:r>
          </a:p>
          <a:p>
            <a:r>
              <a:rPr lang="en-US" altLang="en-US"/>
              <a:t>Uniform naming</a:t>
            </a:r>
          </a:p>
          <a:p>
            <a:pPr lvl="1"/>
            <a:r>
              <a:rPr lang="en-US" altLang="en-US"/>
              <a:t>Name of a file or device is a string or an integer</a:t>
            </a:r>
          </a:p>
          <a:p>
            <a:pPr lvl="1"/>
            <a:r>
              <a:rPr lang="en-US" altLang="en-US"/>
              <a:t>Doesn’t depend on the machine (underlying hardware)</a:t>
            </a:r>
          </a:p>
          <a:p>
            <a:r>
              <a:rPr lang="en-US" altLang="en-US"/>
              <a:t>Error handling</a:t>
            </a:r>
          </a:p>
          <a:p>
            <a:pPr lvl="1"/>
            <a:r>
              <a:rPr lang="en-US" altLang="en-US"/>
              <a:t>Done as close to the hardware as possible</a:t>
            </a:r>
          </a:p>
          <a:p>
            <a:pPr lvl="1"/>
            <a:r>
              <a:rPr lang="en-US" altLang="en-US"/>
              <a:t>Isolate from higher-level software</a:t>
            </a:r>
          </a:p>
          <a:p>
            <a:r>
              <a:rPr lang="en-US" altLang="en-US"/>
              <a:t>Synchronous vs. asynchronous transfers</a:t>
            </a:r>
          </a:p>
          <a:p>
            <a:pPr lvl="1"/>
            <a:r>
              <a:rPr lang="en-US" altLang="en-US"/>
              <a:t>Blocked transfers vs. interrupt-driven</a:t>
            </a:r>
          </a:p>
          <a:p>
            <a:r>
              <a:rPr lang="en-US" altLang="en-US"/>
              <a:t>Buffering</a:t>
            </a:r>
          </a:p>
          <a:p>
            <a:pPr lvl="1"/>
            <a:r>
              <a:rPr lang="en-US" altLang="en-US"/>
              <a:t>Data coming off a device cannot be stored in final destination</a:t>
            </a:r>
          </a:p>
          <a:p>
            <a:r>
              <a:rPr lang="en-US" altLang="en-US"/>
              <a:t>Sharable vs. dedicated devices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7651D8-F231-054A-B929-F885E6AE880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549D0-836F-6C48-BCDA-781970DB3B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B15B911A-04A0-6D45-8BA3-6BA384AC49F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022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Upcoming deadlines:</a:t>
            </a:r>
          </a:p>
          <a:p>
            <a:pPr lvl="1"/>
            <a:r>
              <a:rPr lang="en-US"/>
              <a:t>4/22: Homework 12</a:t>
            </a:r>
          </a:p>
          <a:p>
            <a:pPr lvl="1"/>
            <a:r>
              <a:rPr lang="en-US"/>
              <a:t>4/23: Lab 5</a:t>
            </a:r>
          </a:p>
          <a:p>
            <a:pPr lvl="1"/>
            <a:r>
              <a:rPr lang="en-US"/>
              <a:t>4/26: Project 4 (File System)</a:t>
            </a:r>
          </a:p>
          <a:p>
            <a:pPr lvl="1"/>
            <a:r>
              <a:rPr lang="en-US"/>
              <a:t>5/2: Quiz 4</a:t>
            </a:r>
          </a:p>
          <a:p>
            <a:pPr lvl="1"/>
            <a:r>
              <a:rPr lang="en-US"/>
              <a:t>Tophat questions due one week after each lecture</a:t>
            </a:r>
          </a:p>
          <a:p>
            <a:r>
              <a:rPr lang="en-US"/>
              <a:t>OMETs</a:t>
            </a:r>
          </a:p>
          <a:p>
            <a:pPr lvl="1"/>
            <a:r>
              <a:rPr lang="en-US"/>
              <a:t>1 bonus point when response rate &gt;= 80%</a:t>
            </a:r>
          </a:p>
          <a:p>
            <a:pPr lvl="1"/>
            <a:r>
              <a:rPr lang="en-US"/>
              <a:t>currently 26-27%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0236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991D1687-5C33-D247-A595-BBA43222F1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Memory-Mapped vs. separate I/O Space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C26ECD-E393-EA44-B5B0-ECB9FE16D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6002326B-1660-D042-9B45-323554E1AFB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309B2463-6EC9-8646-A346-A59B659D34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8A011C1-8B82-F444-A873-15593915CDC5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175" name="Rectangle 7">
            <a:extLst>
              <a:ext uri="{FF2B5EF4-FFF2-40B4-BE49-F238E27FC236}">
                <a16:creationId xmlns:a16="http://schemas.microsoft.com/office/drawing/2014/main" id="{5112C674-9810-9A45-ACFE-5BF8B2872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471" y="2519891"/>
            <a:ext cx="923960" cy="201591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76" name="Rectangle 8">
            <a:extLst>
              <a:ext uri="{FF2B5EF4-FFF2-40B4-BE49-F238E27FC236}">
                <a16:creationId xmlns:a16="http://schemas.microsoft.com/office/drawing/2014/main" id="{B33C6234-F8DC-854E-B5D0-423D71699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428" y="4115823"/>
            <a:ext cx="923960" cy="419982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77" name="Text Box 9">
            <a:extLst>
              <a:ext uri="{FF2B5EF4-FFF2-40B4-BE49-F238E27FC236}">
                <a16:creationId xmlns:a16="http://schemas.microsoft.com/office/drawing/2014/main" id="{E1E14D51-A30A-E54A-975D-8B67FC85C4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4803" y="5543761"/>
            <a:ext cx="1863010" cy="1110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Separate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I/O &amp; memory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7178" name="Text Box 10">
            <a:extLst>
              <a:ext uri="{FF2B5EF4-FFF2-40B4-BE49-F238E27FC236}">
                <a16:creationId xmlns:a16="http://schemas.microsoft.com/office/drawing/2014/main" id="{BD6124B4-99A5-6149-BF1C-6B3CBFAC8F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459" y="2351899"/>
            <a:ext cx="1116011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0xFFF…</a:t>
            </a:r>
          </a:p>
        </p:txBody>
      </p:sp>
      <p:sp>
        <p:nvSpPr>
          <p:cNvPr id="7179" name="Text Box 11">
            <a:extLst>
              <a:ext uri="{FF2B5EF4-FFF2-40B4-BE49-F238E27FC236}">
                <a16:creationId xmlns:a16="http://schemas.microsoft.com/office/drawing/2014/main" id="{A3B33840-E875-D742-A56F-3E5B63C676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8166" y="4283816"/>
            <a:ext cx="311303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</p:txBody>
      </p:sp>
      <p:sp>
        <p:nvSpPr>
          <p:cNvPr id="7180" name="Text Box 12">
            <a:extLst>
              <a:ext uri="{FF2B5EF4-FFF2-40B4-BE49-F238E27FC236}">
                <a16:creationId xmlns:a16="http://schemas.microsoft.com/office/drawing/2014/main" id="{F663C4D2-07CE-7140-B1AA-8079D79B7F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0439" y="1931917"/>
            <a:ext cx="1157689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Memory</a:t>
            </a:r>
          </a:p>
        </p:txBody>
      </p:sp>
      <p:sp>
        <p:nvSpPr>
          <p:cNvPr id="7181" name="Text Box 13">
            <a:extLst>
              <a:ext uri="{FF2B5EF4-FFF2-40B4-BE49-F238E27FC236}">
                <a16:creationId xmlns:a16="http://schemas.microsoft.com/office/drawing/2014/main" id="{3641203B-94D5-4840-AB2E-85340A9EA0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413" y="3107866"/>
            <a:ext cx="1197764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I/O ports</a:t>
            </a:r>
          </a:p>
        </p:txBody>
      </p:sp>
      <p:cxnSp>
        <p:nvCxnSpPr>
          <p:cNvPr id="7182" name="AutoShape 14">
            <a:extLst>
              <a:ext uri="{FF2B5EF4-FFF2-40B4-BE49-F238E27FC236}">
                <a16:creationId xmlns:a16="http://schemas.microsoft.com/office/drawing/2014/main" id="{DF0390BE-4692-1E42-B36C-F5FB403FA57D}"/>
              </a:ext>
            </a:extLst>
          </p:cNvPr>
          <p:cNvCxnSpPr>
            <a:cxnSpLocks noChangeShapeType="1"/>
            <a:stCxn id="7180" idx="2"/>
            <a:endCxn id="7175" idx="3"/>
          </p:cNvCxnSpPr>
          <p:nvPr/>
        </p:nvCxnSpPr>
        <p:spPr bwMode="auto">
          <a:xfrm rot="5400000">
            <a:off x="1891721" y="2740285"/>
            <a:ext cx="1164274" cy="410853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83" name="AutoShape 15">
            <a:extLst>
              <a:ext uri="{FF2B5EF4-FFF2-40B4-BE49-F238E27FC236}">
                <a16:creationId xmlns:a16="http://schemas.microsoft.com/office/drawing/2014/main" id="{7EE77635-9A95-7946-AB57-C932FEEF0EE9}"/>
              </a:ext>
            </a:extLst>
          </p:cNvPr>
          <p:cNvCxnSpPr>
            <a:cxnSpLocks noChangeShapeType="1"/>
            <a:stCxn id="7181" idx="2"/>
            <a:endCxn id="7176" idx="0"/>
          </p:cNvCxnSpPr>
          <p:nvPr/>
        </p:nvCxnSpPr>
        <p:spPr bwMode="auto">
          <a:xfrm rot="5400000">
            <a:off x="2762702" y="3591230"/>
            <a:ext cx="576300" cy="472887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84" name="Rectangle 16">
            <a:extLst>
              <a:ext uri="{FF2B5EF4-FFF2-40B4-BE49-F238E27FC236}">
                <a16:creationId xmlns:a16="http://schemas.microsoft.com/office/drawing/2014/main" id="{B1EF50AD-1047-D649-8D08-7B2E8E20C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4327" y="2519891"/>
            <a:ext cx="923960" cy="201591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85" name="Rectangle 17">
            <a:extLst>
              <a:ext uri="{FF2B5EF4-FFF2-40B4-BE49-F238E27FC236}">
                <a16:creationId xmlns:a16="http://schemas.microsoft.com/office/drawing/2014/main" id="{538C242F-CE20-E140-808D-A3A7CC6BD9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4327" y="2099909"/>
            <a:ext cx="923960" cy="419982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86" name="Text Box 18">
            <a:extLst>
              <a:ext uri="{FF2B5EF4-FFF2-40B4-BE49-F238E27FC236}">
                <a16:creationId xmlns:a16="http://schemas.microsoft.com/office/drawing/2014/main" id="{3B4CE4E4-2DE1-454B-9294-EFDBA632D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4367" y="5543762"/>
            <a:ext cx="2592376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Memory-mapped I/O</a:t>
            </a:r>
          </a:p>
        </p:txBody>
      </p:sp>
      <p:sp>
        <p:nvSpPr>
          <p:cNvPr id="7187" name="Line 19">
            <a:extLst>
              <a:ext uri="{FF2B5EF4-FFF2-40B4-BE49-F238E27FC236}">
                <a16:creationId xmlns:a16="http://schemas.microsoft.com/office/drawing/2014/main" id="{4EACA4BC-DC92-B443-B9A4-FDD298FB4FDE}"/>
              </a:ext>
            </a:extLst>
          </p:cNvPr>
          <p:cNvSpPr>
            <a:spLocks noChangeShapeType="1"/>
          </p:cNvSpPr>
          <p:nvPr/>
        </p:nvSpPr>
        <p:spPr bwMode="auto">
          <a:xfrm>
            <a:off x="3864363" y="1763924"/>
            <a:ext cx="0" cy="4955787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88" name="Line 20">
            <a:extLst>
              <a:ext uri="{FF2B5EF4-FFF2-40B4-BE49-F238E27FC236}">
                <a16:creationId xmlns:a16="http://schemas.microsoft.com/office/drawing/2014/main" id="{55950A9D-F1F4-BB4A-BF1B-4093ECAB3297}"/>
              </a:ext>
            </a:extLst>
          </p:cNvPr>
          <p:cNvSpPr>
            <a:spLocks noChangeShapeType="1"/>
          </p:cNvSpPr>
          <p:nvPr/>
        </p:nvSpPr>
        <p:spPr bwMode="auto">
          <a:xfrm>
            <a:off x="6636243" y="1763924"/>
            <a:ext cx="0" cy="4955787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89" name="Text Box 21">
            <a:extLst>
              <a:ext uri="{FF2B5EF4-FFF2-40B4-BE49-F238E27FC236}">
                <a16:creationId xmlns:a16="http://schemas.microsoft.com/office/drawing/2014/main" id="{CB1C780A-85FB-594C-84C2-2971E5191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2441" y="5543761"/>
            <a:ext cx="2403222" cy="1110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Hybrid: both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memory-mapped &amp;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separate spaces</a:t>
            </a:r>
          </a:p>
        </p:txBody>
      </p:sp>
      <p:sp>
        <p:nvSpPr>
          <p:cNvPr id="7190" name="Rectangle 22">
            <a:extLst>
              <a:ext uri="{FF2B5EF4-FFF2-40B4-BE49-F238E27FC236}">
                <a16:creationId xmlns:a16="http://schemas.microsoft.com/office/drawing/2014/main" id="{FBFE1C9E-8CCC-2C41-A2E6-0F019CAD1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5" y="2519891"/>
            <a:ext cx="923960" cy="201591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91" name="Rectangle 23">
            <a:extLst>
              <a:ext uri="{FF2B5EF4-FFF2-40B4-BE49-F238E27FC236}">
                <a16:creationId xmlns:a16="http://schemas.microsoft.com/office/drawing/2014/main" id="{DB9C76DA-E922-9248-8F89-4BD4A8D9B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5" y="2099909"/>
            <a:ext cx="923960" cy="419982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92" name="Rectangle 24">
            <a:extLst>
              <a:ext uri="{FF2B5EF4-FFF2-40B4-BE49-F238E27FC236}">
                <a16:creationId xmlns:a16="http://schemas.microsoft.com/office/drawing/2014/main" id="{4B8E9536-BA4D-AE47-AEA0-7A3080DB1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0168" y="4115823"/>
            <a:ext cx="923960" cy="419982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2614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604A2-3611-A741-83BB-9C894F36B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Example: Dynamic Frequency on </a:t>
            </a:r>
            <a:r>
              <a:rPr lang="en-US" err="1"/>
              <a:t>XScale</a:t>
            </a:r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477EEA2-23D0-B44C-A15B-2E8B0F2D6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0FF8E-8233-D641-9D19-7520AC020C5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A662A-831E-AE4A-A7E8-10F25C65B0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0552376-47C3-2642-A9FC-DC288D9A7A1B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4E06EE-153E-7044-81E0-91EEA8DF4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58961"/>
            <a:ext cx="10080625" cy="56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18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A209F3EC-5572-B544-B4A2-49CAEE9204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Programmed I/O example: printing a page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6FA168-5F3D-A749-A6E0-9E5318C89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306FCD5C-7B8F-3E4E-B6A4-C765047D027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CE1D0752-E5CF-FA47-8F59-4009B4B3E9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2E658E57-18FF-6249-B1CE-87CFDB3165B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317" name="Rectangle 5">
            <a:extLst>
              <a:ext uri="{FF2B5EF4-FFF2-40B4-BE49-F238E27FC236}">
                <a16:creationId xmlns:a16="http://schemas.microsoft.com/office/drawing/2014/main" id="{39516106-0BA6-F040-B874-4A5E3DEF47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0474" y="2435895"/>
            <a:ext cx="1427939" cy="251989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18" name="Rectangle 6">
            <a:extLst>
              <a:ext uri="{FF2B5EF4-FFF2-40B4-BE49-F238E27FC236}">
                <a16:creationId xmlns:a16="http://schemas.microsoft.com/office/drawing/2014/main" id="{44B72C1F-549A-754B-81F8-01A3D6401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0474" y="4955786"/>
            <a:ext cx="1427939" cy="1007957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19" name="Rectangle 7">
            <a:extLst>
              <a:ext uri="{FF2B5EF4-FFF2-40B4-BE49-F238E27FC236}">
                <a16:creationId xmlns:a16="http://schemas.microsoft.com/office/drawing/2014/main" id="{208EF92A-7B06-7D4A-8744-43D4D43EF5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6406" y="4535804"/>
            <a:ext cx="755968" cy="142793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20" name="Text Box 8">
            <a:extLst>
              <a:ext uri="{FF2B5EF4-FFF2-40B4-BE49-F238E27FC236}">
                <a16:creationId xmlns:a16="http://schemas.microsoft.com/office/drawing/2014/main" id="{C8ED164B-A474-4E4C-958E-459B39A23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1765" y="3300358"/>
            <a:ext cx="917239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Printed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page</a:t>
            </a:r>
          </a:p>
        </p:txBody>
      </p:sp>
      <p:cxnSp>
        <p:nvCxnSpPr>
          <p:cNvPr id="13321" name="AutoShape 9">
            <a:extLst>
              <a:ext uri="{FF2B5EF4-FFF2-40B4-BE49-F238E27FC236}">
                <a16:creationId xmlns:a16="http://schemas.microsoft.com/office/drawing/2014/main" id="{B7621468-CB5C-4C43-A9D0-E2A59D2E47EF}"/>
              </a:ext>
            </a:extLst>
          </p:cNvPr>
          <p:cNvCxnSpPr>
            <a:cxnSpLocks noChangeShapeType="1"/>
            <a:stCxn id="13320" idx="2"/>
            <a:endCxn id="13319" idx="0"/>
          </p:cNvCxnSpPr>
          <p:nvPr/>
        </p:nvCxnSpPr>
        <p:spPr bwMode="auto">
          <a:xfrm rot="5400000">
            <a:off x="3031172" y="4206590"/>
            <a:ext cx="532433" cy="125995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322" name="Rectangle 10">
            <a:extLst>
              <a:ext uri="{FF2B5EF4-FFF2-40B4-BE49-F238E27FC236}">
                <a16:creationId xmlns:a16="http://schemas.microsoft.com/office/drawing/2014/main" id="{EC531BE9-39E4-504D-B824-4A0D3BB85B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2464" y="4199819"/>
            <a:ext cx="923960" cy="671971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ABCD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EFGH</a:t>
            </a:r>
          </a:p>
        </p:txBody>
      </p:sp>
      <p:sp>
        <p:nvSpPr>
          <p:cNvPr id="13324" name="AutoShape 12">
            <a:extLst>
              <a:ext uri="{FF2B5EF4-FFF2-40B4-BE49-F238E27FC236}">
                <a16:creationId xmlns:a16="http://schemas.microsoft.com/office/drawing/2014/main" id="{672E88C2-1A39-004B-B2F9-8BFADDC26A74}"/>
              </a:ext>
            </a:extLst>
          </p:cNvPr>
          <p:cNvSpPr>
            <a:spLocks/>
          </p:cNvSpPr>
          <p:nvPr/>
        </p:nvSpPr>
        <p:spPr bwMode="auto">
          <a:xfrm>
            <a:off x="1092482" y="2435895"/>
            <a:ext cx="83996" cy="2519892"/>
          </a:xfrm>
          <a:prstGeom prst="leftBrace">
            <a:avLst>
              <a:gd name="adj1" fmla="val 2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25" name="AutoShape 13">
            <a:extLst>
              <a:ext uri="{FF2B5EF4-FFF2-40B4-BE49-F238E27FC236}">
                <a16:creationId xmlns:a16="http://schemas.microsoft.com/office/drawing/2014/main" id="{7C2043ED-2692-9E4B-8690-EA9F658646ED}"/>
              </a:ext>
            </a:extLst>
          </p:cNvPr>
          <p:cNvSpPr>
            <a:spLocks/>
          </p:cNvSpPr>
          <p:nvPr/>
        </p:nvSpPr>
        <p:spPr bwMode="auto">
          <a:xfrm>
            <a:off x="1092482" y="4955786"/>
            <a:ext cx="83996" cy="1007957"/>
          </a:xfrm>
          <a:prstGeom prst="leftBrace">
            <a:avLst>
              <a:gd name="adj1" fmla="val 10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26" name="Text Box 14">
            <a:extLst>
              <a:ext uri="{FF2B5EF4-FFF2-40B4-BE49-F238E27FC236}">
                <a16:creationId xmlns:a16="http://schemas.microsoft.com/office/drawing/2014/main" id="{1DE8270D-BC55-274D-A44A-653724DAE9B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330992" y="5222063"/>
            <a:ext cx="952505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Kernel</a:t>
            </a:r>
          </a:p>
        </p:txBody>
      </p:sp>
      <p:sp>
        <p:nvSpPr>
          <p:cNvPr id="13327" name="Text Box 15">
            <a:extLst>
              <a:ext uri="{FF2B5EF4-FFF2-40B4-BE49-F238E27FC236}">
                <a16:creationId xmlns:a16="http://schemas.microsoft.com/office/drawing/2014/main" id="{ABF37A48-4206-B840-A011-5C7A00956C67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448012" y="3425764"/>
            <a:ext cx="718466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</a:t>
            </a:r>
          </a:p>
        </p:txBody>
      </p:sp>
      <p:sp>
        <p:nvSpPr>
          <p:cNvPr id="13338" name="Rectangle 26">
            <a:extLst>
              <a:ext uri="{FF2B5EF4-FFF2-40B4-BE49-F238E27FC236}">
                <a16:creationId xmlns:a16="http://schemas.microsoft.com/office/drawing/2014/main" id="{F850F3BD-2239-ED4D-AADE-68B0A61B0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0348" y="2435895"/>
            <a:ext cx="1427939" cy="251989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39" name="Rectangle 27">
            <a:extLst>
              <a:ext uri="{FF2B5EF4-FFF2-40B4-BE49-F238E27FC236}">
                <a16:creationId xmlns:a16="http://schemas.microsoft.com/office/drawing/2014/main" id="{5FD9DCAD-34B2-514D-A7CD-1F9255CEE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0348" y="4955786"/>
            <a:ext cx="1427939" cy="1007957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40" name="Rectangle 28">
            <a:extLst>
              <a:ext uri="{FF2B5EF4-FFF2-40B4-BE49-F238E27FC236}">
                <a16:creationId xmlns:a16="http://schemas.microsoft.com/office/drawing/2014/main" id="{AAAE8FD4-5362-1345-B2B3-39A84CB5B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6279" y="4535804"/>
            <a:ext cx="755968" cy="142793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A</a:t>
            </a:r>
          </a:p>
        </p:txBody>
      </p:sp>
      <p:sp>
        <p:nvSpPr>
          <p:cNvPr id="13341" name="Text Box 29">
            <a:extLst>
              <a:ext uri="{FF2B5EF4-FFF2-40B4-BE49-F238E27FC236}">
                <a16:creationId xmlns:a16="http://schemas.microsoft.com/office/drawing/2014/main" id="{17040081-DD5D-9245-9D9D-0F0C9B90E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1639" y="3300358"/>
            <a:ext cx="917239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Printed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page</a:t>
            </a:r>
          </a:p>
        </p:txBody>
      </p:sp>
      <p:cxnSp>
        <p:nvCxnSpPr>
          <p:cNvPr id="13342" name="AutoShape 30">
            <a:extLst>
              <a:ext uri="{FF2B5EF4-FFF2-40B4-BE49-F238E27FC236}">
                <a16:creationId xmlns:a16="http://schemas.microsoft.com/office/drawing/2014/main" id="{DFD3605B-F8B0-604B-804B-0311563EE3AD}"/>
              </a:ext>
            </a:extLst>
          </p:cNvPr>
          <p:cNvCxnSpPr>
            <a:cxnSpLocks noChangeShapeType="1"/>
            <a:stCxn id="13341" idx="2"/>
            <a:endCxn id="13340" idx="0"/>
          </p:cNvCxnSpPr>
          <p:nvPr/>
        </p:nvCxnSpPr>
        <p:spPr bwMode="auto">
          <a:xfrm rot="5400000">
            <a:off x="5971045" y="4206589"/>
            <a:ext cx="532433" cy="125996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343" name="Rectangle 31">
            <a:extLst>
              <a:ext uri="{FF2B5EF4-FFF2-40B4-BE49-F238E27FC236}">
                <a16:creationId xmlns:a16="http://schemas.microsoft.com/office/drawing/2014/main" id="{FC866AF4-FCA5-8645-8337-99F6762E3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337" y="4199819"/>
            <a:ext cx="923960" cy="671971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ABCD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EFGH</a:t>
            </a:r>
          </a:p>
        </p:txBody>
      </p:sp>
      <p:sp>
        <p:nvSpPr>
          <p:cNvPr id="13350" name="Rectangle 38">
            <a:extLst>
              <a:ext uri="{FF2B5EF4-FFF2-40B4-BE49-F238E27FC236}">
                <a16:creationId xmlns:a16="http://schemas.microsoft.com/office/drawing/2014/main" id="{88A7A919-C3A3-9147-8DD9-89D14B073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337" y="5123779"/>
            <a:ext cx="923960" cy="671971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ABCD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EFGH</a:t>
            </a:r>
          </a:p>
        </p:txBody>
      </p:sp>
      <p:sp>
        <p:nvSpPr>
          <p:cNvPr id="13352" name="Rectangle 40">
            <a:extLst>
              <a:ext uri="{FF2B5EF4-FFF2-40B4-BE49-F238E27FC236}">
                <a16:creationId xmlns:a16="http://schemas.microsoft.com/office/drawing/2014/main" id="{7F831BBB-FDED-E941-9223-ED7B369B07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4327" y="5123779"/>
            <a:ext cx="251989" cy="335986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53" name="Rectangle 41">
            <a:extLst>
              <a:ext uri="{FF2B5EF4-FFF2-40B4-BE49-F238E27FC236}">
                <a16:creationId xmlns:a16="http://schemas.microsoft.com/office/drawing/2014/main" id="{EC65C78A-0880-2B41-AE8A-8D2D4DAF1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0222" y="2435895"/>
            <a:ext cx="1427939" cy="251989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54" name="Rectangle 42">
            <a:extLst>
              <a:ext uri="{FF2B5EF4-FFF2-40B4-BE49-F238E27FC236}">
                <a16:creationId xmlns:a16="http://schemas.microsoft.com/office/drawing/2014/main" id="{DC02D9E8-8E33-D347-AF36-83B9428A5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0222" y="4955786"/>
            <a:ext cx="1427939" cy="1007957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55" name="Rectangle 43">
            <a:extLst>
              <a:ext uri="{FF2B5EF4-FFF2-40B4-BE49-F238E27FC236}">
                <a16:creationId xmlns:a16="http://schemas.microsoft.com/office/drawing/2014/main" id="{5E6CDC4E-E730-E74D-A155-938B9BB79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6153" y="4535804"/>
            <a:ext cx="755968" cy="142793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AB</a:t>
            </a:r>
          </a:p>
        </p:txBody>
      </p:sp>
      <p:sp>
        <p:nvSpPr>
          <p:cNvPr id="13356" name="Text Box 44">
            <a:extLst>
              <a:ext uri="{FF2B5EF4-FFF2-40B4-BE49-F238E27FC236}">
                <a16:creationId xmlns:a16="http://schemas.microsoft.com/office/drawing/2014/main" id="{544F26AF-B0B0-9341-B6D0-EBEEACA1A7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1513" y="3300358"/>
            <a:ext cx="917239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Printed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page</a:t>
            </a:r>
          </a:p>
        </p:txBody>
      </p:sp>
      <p:cxnSp>
        <p:nvCxnSpPr>
          <p:cNvPr id="13357" name="AutoShape 45">
            <a:extLst>
              <a:ext uri="{FF2B5EF4-FFF2-40B4-BE49-F238E27FC236}">
                <a16:creationId xmlns:a16="http://schemas.microsoft.com/office/drawing/2014/main" id="{D504A1CD-C39E-4640-8065-75C2DC6D79D2}"/>
              </a:ext>
            </a:extLst>
          </p:cNvPr>
          <p:cNvCxnSpPr>
            <a:cxnSpLocks noChangeShapeType="1"/>
            <a:stCxn id="13356" idx="2"/>
            <a:endCxn id="13355" idx="0"/>
          </p:cNvCxnSpPr>
          <p:nvPr/>
        </p:nvCxnSpPr>
        <p:spPr bwMode="auto">
          <a:xfrm rot="5400000">
            <a:off x="8910919" y="4206589"/>
            <a:ext cx="532433" cy="125996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358" name="Rectangle 46">
            <a:extLst>
              <a:ext uri="{FF2B5EF4-FFF2-40B4-BE49-F238E27FC236}">
                <a16:creationId xmlns:a16="http://schemas.microsoft.com/office/drawing/2014/main" id="{F43D29FC-737A-D443-BC0B-BF50B11F4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2211" y="4199819"/>
            <a:ext cx="923960" cy="671971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ABCD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EFGH</a:t>
            </a:r>
          </a:p>
        </p:txBody>
      </p:sp>
      <p:sp>
        <p:nvSpPr>
          <p:cNvPr id="13359" name="Rectangle 47">
            <a:extLst>
              <a:ext uri="{FF2B5EF4-FFF2-40B4-BE49-F238E27FC236}">
                <a16:creationId xmlns:a16="http://schemas.microsoft.com/office/drawing/2014/main" id="{8A6B6007-03A1-1144-9A50-18C1DD6E1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2211" y="5123779"/>
            <a:ext cx="923960" cy="671971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ABCD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EFGH</a:t>
            </a:r>
          </a:p>
        </p:txBody>
      </p:sp>
      <p:sp>
        <p:nvSpPr>
          <p:cNvPr id="13360" name="Rectangle 48">
            <a:extLst>
              <a:ext uri="{FF2B5EF4-FFF2-40B4-BE49-F238E27FC236}">
                <a16:creationId xmlns:a16="http://schemas.microsoft.com/office/drawing/2014/main" id="{0C5A8513-A533-5841-9870-D48CA2A1B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9333" y="5165777"/>
            <a:ext cx="251989" cy="335986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907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2" name="Rectangle 6">
            <a:extLst>
              <a:ext uri="{FF2B5EF4-FFF2-40B4-BE49-F238E27FC236}">
                <a16:creationId xmlns:a16="http://schemas.microsoft.com/office/drawing/2014/main" id="{980AC0A2-AF11-C949-BE1A-C88C5EB9DA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Polling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F236C0C-DC69-7E48-BB13-EE62E6DCD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70251CE5-A196-6E47-AFD8-B3D1EF6088E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A82CE70-4E88-0741-A1BA-DFCAC1E095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2F86EE6B-C97B-8E4A-8F44-E35F6BE09E5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345" name="Text Box 9">
            <a:extLst>
              <a:ext uri="{FF2B5EF4-FFF2-40B4-BE49-F238E27FC236}">
                <a16:creationId xmlns:a16="http://schemas.microsoft.com/office/drawing/2014/main" id="{8C5CFBBF-A5A7-8B40-952E-408DCB888A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15" y="1931917"/>
            <a:ext cx="9626353" cy="222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copy_from_user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(buffer, p, count);  // copy into kernel buffer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for (j = 0; j &lt; count; </a:t>
            </a:r>
            <a:r>
              <a:rPr kumimoji="0" lang="en-US" altLang="en-US" sz="198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j++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) {       // loop for each char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while (*</a:t>
            </a:r>
            <a:r>
              <a:rPr kumimoji="0" lang="en-US" altLang="en-US" sz="198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printer_status_reg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!= READY)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  ;                          // wait for printer to be ready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*</a:t>
            </a:r>
            <a:r>
              <a:rPr kumimoji="0" lang="en-US" altLang="en-US" sz="198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printer_data_reg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= p[j];    // output a single character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}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return_to_user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4070714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1E8A652F-6260-5449-B73D-6D107C6005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Hardware’s view of interrupts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22909B-752D-1A4A-9BD0-AE164C261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9D57B227-BC76-BE47-A34E-3064B3A9E63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BF8A689-4CC6-D045-BC41-B63EFA00BA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01AA7D5-252F-D64D-854A-813622429AA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244" name="Rectangle 4">
            <a:extLst>
              <a:ext uri="{FF2B5EF4-FFF2-40B4-BE49-F238E27FC236}">
                <a16:creationId xmlns:a16="http://schemas.microsoft.com/office/drawing/2014/main" id="{73A04EE5-F1BD-2745-AB9C-156097C9B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2274" y="5071282"/>
            <a:ext cx="755968" cy="5354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pic>
        <p:nvPicPr>
          <p:cNvPr id="10245" name="Picture 5" descr="5-5">
            <a:extLst>
              <a:ext uri="{FF2B5EF4-FFF2-40B4-BE49-F238E27FC236}">
                <a16:creationId xmlns:a16="http://schemas.microsoft.com/office/drawing/2014/main" id="{23E94FDB-7274-A440-972F-5828F5797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22" y="1872419"/>
            <a:ext cx="9505591" cy="366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7" name="Text Box 7">
            <a:extLst>
              <a:ext uri="{FF2B5EF4-FFF2-40B4-BE49-F238E27FC236}">
                <a16:creationId xmlns:a16="http://schemas.microsoft.com/office/drawing/2014/main" id="{5DC23CF0-C2E1-114A-9A7E-CFB063A4E6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6755" y="5274273"/>
            <a:ext cx="712054" cy="4994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Bus</a:t>
            </a:r>
          </a:p>
        </p:txBody>
      </p:sp>
    </p:spTree>
    <p:extLst>
      <p:ext uri="{BB962C8B-B14F-4D97-AF65-F5344CB8AC3E}">
        <p14:creationId xmlns:p14="http://schemas.microsoft.com/office/powerpoint/2010/main" val="2127177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E38B3C41-0103-5543-8987-55F5744AD1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Interrupt-driven I/O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01D861-1B1A-D34A-97B7-C6A01E30E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DE859824-A1FC-554C-9571-8F85BE08E44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F4EDADC-967A-3340-9226-3492A7F873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33D4B33-6D9E-8B4A-8981-803D8AD753E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365" name="Text Box 5">
            <a:extLst>
              <a:ext uri="{FF2B5EF4-FFF2-40B4-BE49-F238E27FC236}">
                <a16:creationId xmlns:a16="http://schemas.microsoft.com/office/drawing/2014/main" id="{FFCB5EE2-6727-A14D-8559-602595755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07" y="1763924"/>
            <a:ext cx="5089855" cy="1992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copy_from_user (buffer, p, count);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j = 0;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enable_interrupts();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while (*printer_status_reg != READY)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*printer_data_reg = p[0];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scheduler(); // and block user</a:t>
            </a:r>
          </a:p>
        </p:txBody>
      </p:sp>
      <p:sp>
        <p:nvSpPr>
          <p:cNvPr id="15367" name="Text Box 7">
            <a:extLst>
              <a:ext uri="{FF2B5EF4-FFF2-40B4-BE49-F238E27FC236}">
                <a16:creationId xmlns:a16="http://schemas.microsoft.com/office/drawing/2014/main" id="{FF563D17-A91F-B643-9C3F-9BAF31923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07" y="4031826"/>
            <a:ext cx="3863558" cy="25356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if (count == 0)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</a:t>
            </a: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unblock_user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} else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 panose="020B0604020202020204" pitchFamily="34" charset="0"/>
              </a:rPr>
              <a:t>  </a:t>
            </a: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 panose="020B0604020202020204" pitchFamily="34" charset="0"/>
              </a:rPr>
              <a:t>j++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 panose="020B0604020202020204" pitchFamily="34" charset="0"/>
              </a:rPr>
              <a:t>;</a:t>
            </a:r>
            <a:endParaRPr kumimoji="0" lang="en-US" altLang="en-US" sz="176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aco" pitchFamily="2" charset="77"/>
              <a:ea typeface="+mn-ea"/>
              <a:cs typeface="Arial"/>
            </a:endParaRP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*</a:t>
            </a: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printer_data_reg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= p[j];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count--;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}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acknowledge_interrupt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return_from_interrupt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</p:txBody>
      </p:sp>
      <p:sp>
        <p:nvSpPr>
          <p:cNvPr id="15368" name="Text Box 8">
            <a:extLst>
              <a:ext uri="{FF2B5EF4-FFF2-40B4-BE49-F238E27FC236}">
                <a16:creationId xmlns:a16="http://schemas.microsoft.com/office/drawing/2014/main" id="{3AF6F6AE-2E5B-054A-919C-F388C3ADE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2777" y="2418395"/>
            <a:ext cx="3466013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Code run by system call</a:t>
            </a:r>
          </a:p>
        </p:txBody>
      </p:sp>
      <p:sp>
        <p:nvSpPr>
          <p:cNvPr id="15369" name="Text Box 9">
            <a:extLst>
              <a:ext uri="{FF2B5EF4-FFF2-40B4-BE49-F238E27FC236}">
                <a16:creationId xmlns:a16="http://schemas.microsoft.com/office/drawing/2014/main" id="{D0C92A78-055D-814F-9788-CD5B48C79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4272" y="5123779"/>
            <a:ext cx="3711272" cy="906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Code run at interrupt time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(Interrupt handler)</a:t>
            </a:r>
          </a:p>
        </p:txBody>
      </p:sp>
    </p:spTree>
    <p:extLst>
      <p:ext uri="{BB962C8B-B14F-4D97-AF65-F5344CB8AC3E}">
        <p14:creationId xmlns:p14="http://schemas.microsoft.com/office/powerpoint/2010/main" val="1550009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4">
            <a:extLst>
              <a:ext uri="{FF2B5EF4-FFF2-40B4-BE49-F238E27FC236}">
                <a16:creationId xmlns:a16="http://schemas.microsoft.com/office/drawing/2014/main" id="{8C7999BE-6905-2649-BC4B-3702934C0A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happens on an interrupt</a:t>
            </a:r>
          </a:p>
        </p:txBody>
      </p:sp>
      <p:sp>
        <p:nvSpPr>
          <p:cNvPr id="19461" name="Rectangle 5">
            <a:extLst>
              <a:ext uri="{FF2B5EF4-FFF2-40B4-BE49-F238E27FC236}">
                <a16:creationId xmlns:a16="http://schemas.microsoft.com/office/drawing/2014/main" id="{4A5E41C2-AB4F-E34E-8F6A-33261E992D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Set up stack for interrupt service procedure</a:t>
            </a:r>
          </a:p>
          <a:p>
            <a:r>
              <a:rPr lang="en-US" altLang="en-US"/>
              <a:t>Ack interrupt controller, reenable interrupts</a:t>
            </a:r>
          </a:p>
          <a:p>
            <a:r>
              <a:rPr lang="en-US" altLang="en-US"/>
              <a:t>Copy registers from where saved</a:t>
            </a:r>
          </a:p>
          <a:p>
            <a:r>
              <a:rPr lang="en-US" altLang="en-US"/>
              <a:t>Run service procedure</a:t>
            </a:r>
          </a:p>
          <a:p>
            <a:r>
              <a:rPr lang="en-US" altLang="en-US"/>
              <a:t>(optional) Pick a new process to run next</a:t>
            </a:r>
          </a:p>
          <a:p>
            <a:r>
              <a:rPr lang="en-US" altLang="en-US"/>
              <a:t>Set up MMU context for process to run next</a:t>
            </a:r>
          </a:p>
          <a:p>
            <a:r>
              <a:rPr lang="en-US" altLang="en-US"/>
              <a:t>Load new process' registers</a:t>
            </a:r>
          </a:p>
          <a:p>
            <a:r>
              <a:rPr lang="en-US" altLang="en-US"/>
              <a:t>Start running the new process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E861E-E69E-B64E-B897-05D948A35AA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AB2AE9-9088-2440-9DAC-E80E1C9046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9E69EF30-B3CF-2B41-92DA-6287EF94820B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960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BBC44476-1053-BB49-9E3C-DE1A6C6869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Direct Memory Access (DMA) operation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6EC29D-7B22-C74A-AB3F-3864F14DA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4F31FEA-73C9-A84C-AC55-D973DDE4163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19ABCCF-24C1-8F47-B3B9-04F87ED5C3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DB495C5E-594E-2F4E-A57E-72B895A6417E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220" name="Picture 4" descr="5-4">
            <a:extLst>
              <a:ext uri="{FF2B5EF4-FFF2-40B4-BE49-F238E27FC236}">
                <a16:creationId xmlns:a16="http://schemas.microsoft.com/office/drawing/2014/main" id="{A445DBDC-0858-844E-83E0-117D2B78E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18" y="1931917"/>
            <a:ext cx="9580839" cy="427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9465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4FDC4081-247B-8640-99D8-E507912A43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I/O using DMA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5DF035-3E02-1246-8A5A-CD0DE11F3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B357D48B-4C41-E74C-9FCD-BFF43D77335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CBDE24D-1A2C-FE46-AAB1-E23FBF8E9D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31501679-F29A-8F49-8DBA-CDD6A3C62B6D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987" name="Text Box 3">
            <a:extLst>
              <a:ext uri="{FF2B5EF4-FFF2-40B4-BE49-F238E27FC236}">
                <a16:creationId xmlns:a16="http://schemas.microsoft.com/office/drawing/2014/main" id="{2500ED41-D855-5F46-BCED-5C4F43D38E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07" y="1763924"/>
            <a:ext cx="4817344" cy="906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copy_from_user (buffer, p, count);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set_up_DMA_controller();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scheduler(); // and block user</a:t>
            </a:r>
          </a:p>
        </p:txBody>
      </p:sp>
      <p:sp>
        <p:nvSpPr>
          <p:cNvPr id="41988" name="Text Box 4">
            <a:extLst>
              <a:ext uri="{FF2B5EF4-FFF2-40B4-BE49-F238E27FC236}">
                <a16:creationId xmlns:a16="http://schemas.microsoft.com/office/drawing/2014/main" id="{175DAFF2-011D-D74F-B68B-9AC3169719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07" y="3359855"/>
            <a:ext cx="4787794" cy="906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acknowledge_interrupt();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unblock_user();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return_from_interrupt();</a:t>
            </a:r>
          </a:p>
        </p:txBody>
      </p:sp>
      <p:sp>
        <p:nvSpPr>
          <p:cNvPr id="41989" name="Text Box 5">
            <a:extLst>
              <a:ext uri="{FF2B5EF4-FFF2-40B4-BE49-F238E27FC236}">
                <a16:creationId xmlns:a16="http://schemas.microsoft.com/office/drawing/2014/main" id="{C45F51BC-4747-7848-9E2A-D7B2845478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6280" y="1931916"/>
            <a:ext cx="3466013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Code run by system call</a:t>
            </a:r>
          </a:p>
        </p:txBody>
      </p:sp>
      <p:sp>
        <p:nvSpPr>
          <p:cNvPr id="41990" name="Text Box 6">
            <a:extLst>
              <a:ext uri="{FF2B5EF4-FFF2-40B4-BE49-F238E27FC236}">
                <a16:creationId xmlns:a16="http://schemas.microsoft.com/office/drawing/2014/main" id="{30D1B9FE-818F-2041-84B0-8A69CC459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0276" y="3527848"/>
            <a:ext cx="3711272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Code run at interrupt time</a:t>
            </a:r>
          </a:p>
        </p:txBody>
      </p:sp>
    </p:spTree>
    <p:extLst>
      <p:ext uri="{BB962C8B-B14F-4D97-AF65-F5344CB8AC3E}">
        <p14:creationId xmlns:p14="http://schemas.microsoft.com/office/powerpoint/2010/main" val="662896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FBD5CA7B-15BA-5C4B-B484-B561FD2BAB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a standard driver interface?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C41078EE-6E1D-4342-AF50-5F66522814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en-US" altLang="en-US" sz="2646"/>
              <a:t>Non-standard driver interfaces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4D49B2E6-165A-0742-AC7A-9AF0D50D4B5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6E0E2FA-0383-064B-8C7B-66B156C8F3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8C1E7BDF-E3B3-024B-AD74-D38708213A1C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2532" name="Picture 4" descr="5-13">
            <a:extLst>
              <a:ext uri="{FF2B5EF4-FFF2-40B4-BE49-F238E27FC236}">
                <a16:creationId xmlns:a16="http://schemas.microsoft.com/office/drawing/2014/main" id="{2008A91D-8AC6-244C-97EF-90A5A80C8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04" y="1931917"/>
            <a:ext cx="9166106" cy="363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3" name="Rectangle 5">
            <a:extLst>
              <a:ext uri="{FF2B5EF4-FFF2-40B4-BE49-F238E27FC236}">
                <a16:creationId xmlns:a16="http://schemas.microsoft.com/office/drawing/2014/main" id="{F32DACA9-798D-5849-BF91-45B2489D7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5711754"/>
            <a:ext cx="4703798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Standard driver interfaces</a:t>
            </a:r>
          </a:p>
        </p:txBody>
      </p:sp>
    </p:spTree>
    <p:extLst>
      <p:ext uri="{BB962C8B-B14F-4D97-AF65-F5344CB8AC3E}">
        <p14:creationId xmlns:p14="http://schemas.microsoft.com/office/powerpoint/2010/main" val="3911640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D5D8-73B6-46FE-9121-07FEE70D5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Last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E3B14-90B9-4B5A-83C7-6E633E32E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File System Implementation</a:t>
            </a:r>
          </a:p>
          <a:p>
            <a:pPr lvl="1"/>
            <a:r>
              <a:rPr lang="en-US"/>
              <a:t>Optimizing performance</a:t>
            </a:r>
          </a:p>
          <a:p>
            <a:pPr lvl="2"/>
            <a:r>
              <a:rPr lang="en-US"/>
              <a:t>sector interleaving</a:t>
            </a:r>
          </a:p>
          <a:p>
            <a:pPr lvl="2"/>
            <a:r>
              <a:rPr lang="en-US" err="1"/>
              <a:t>i</a:t>
            </a:r>
            <a:r>
              <a:rPr lang="en-US"/>
              <a:t>-node grouping</a:t>
            </a:r>
          </a:p>
          <a:p>
            <a:pPr lvl="2"/>
            <a:r>
              <a:rPr lang="en-US"/>
              <a:t>log-structured file system</a:t>
            </a:r>
          </a:p>
          <a:p>
            <a:pPr lvl="1"/>
            <a:r>
              <a:rPr lang="en-US"/>
              <a:t>CD-ROM and SSD issues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2877B-39CF-48B9-BFFD-A234E8DEF35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B6A28-8DDE-44B3-97DD-E511347E18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16864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8" name="Rectangle 6">
            <a:extLst>
              <a:ext uri="{FF2B5EF4-FFF2-40B4-BE49-F238E27FC236}">
                <a16:creationId xmlns:a16="http://schemas.microsoft.com/office/drawing/2014/main" id="{734621EF-0303-2042-9D06-BC2D211F41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Buffering device input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F42258-72E3-B940-B57A-31856EB64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Footer Placeholder 2">
            <a:extLst>
              <a:ext uri="{FF2B5EF4-FFF2-40B4-BE49-F238E27FC236}">
                <a16:creationId xmlns:a16="http://schemas.microsoft.com/office/drawing/2014/main" id="{4CF5C0F8-3994-6041-8E87-4E399E22903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42" name="Slide Number Placeholder 3">
            <a:extLst>
              <a:ext uri="{FF2B5EF4-FFF2-40B4-BE49-F238E27FC236}">
                <a16:creationId xmlns:a16="http://schemas.microsoft.com/office/drawing/2014/main" id="{FBB2C0C2-052E-7F42-9C9D-C95BF08575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C3E43A66-0E70-7343-984F-9D7F7E521D0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3556" name="Picture 4" descr="5-14">
            <a:extLst>
              <a:ext uri="{FF2B5EF4-FFF2-40B4-BE49-F238E27FC236}">
                <a16:creationId xmlns:a16="http://schemas.microsoft.com/office/drawing/2014/main" id="{7A21AFB9-46E1-B24E-9DE6-869FC7BA9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4" t="69565" r="74005" b="13913"/>
          <a:stretch>
            <a:fillRect/>
          </a:stretch>
        </p:blipFill>
        <p:spPr bwMode="auto">
          <a:xfrm>
            <a:off x="924490" y="5375769"/>
            <a:ext cx="1426189" cy="55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2" name="Rectangle 10">
            <a:extLst>
              <a:ext uri="{FF2B5EF4-FFF2-40B4-BE49-F238E27FC236}">
                <a16:creationId xmlns:a16="http://schemas.microsoft.com/office/drawing/2014/main" id="{4CD6F304-CA4D-7246-9F89-CA81563F8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514" y="1763924"/>
            <a:ext cx="2099910" cy="1175949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63" name="Rectangle 11">
            <a:extLst>
              <a:ext uri="{FF2B5EF4-FFF2-40B4-BE49-F238E27FC236}">
                <a16:creationId xmlns:a16="http://schemas.microsoft.com/office/drawing/2014/main" id="{613B4CD1-43E4-4C4D-B735-FD501B04E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514" y="2939873"/>
            <a:ext cx="2099910" cy="193191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Kernel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67" name="Oval 15">
            <a:extLst>
              <a:ext uri="{FF2B5EF4-FFF2-40B4-BE49-F238E27FC236}">
                <a16:creationId xmlns:a16="http://schemas.microsoft.com/office/drawing/2014/main" id="{C061DAB9-0DD6-D649-8155-53D3EAC7E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6478" y="1931917"/>
            <a:ext cx="923960" cy="92396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3568" name="AutoShape 16">
            <a:extLst>
              <a:ext uri="{FF2B5EF4-FFF2-40B4-BE49-F238E27FC236}">
                <a16:creationId xmlns:a16="http://schemas.microsoft.com/office/drawing/2014/main" id="{B85980C3-5759-F548-8DBC-5DE1846DFC3F}"/>
              </a:ext>
            </a:extLst>
          </p:cNvPr>
          <p:cNvCxnSpPr>
            <a:cxnSpLocks noChangeShapeType="1"/>
            <a:stCxn id="23556" idx="0"/>
            <a:endCxn id="23567" idx="4"/>
          </p:cNvCxnSpPr>
          <p:nvPr/>
        </p:nvCxnSpPr>
        <p:spPr bwMode="auto">
          <a:xfrm flipV="1">
            <a:off x="1638458" y="2855877"/>
            <a:ext cx="0" cy="251989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569" name="Picture 17" descr="5-14">
            <a:extLst>
              <a:ext uri="{FF2B5EF4-FFF2-40B4-BE49-F238E27FC236}">
                <a16:creationId xmlns:a16="http://schemas.microsoft.com/office/drawing/2014/main" id="{BEFE3C18-86A6-FC4C-8D19-137E1329D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4" t="69565" r="74005" b="13913"/>
          <a:stretch>
            <a:fillRect/>
          </a:stretch>
        </p:blipFill>
        <p:spPr bwMode="auto">
          <a:xfrm>
            <a:off x="3360385" y="5375769"/>
            <a:ext cx="1426189" cy="55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70" name="Rectangle 18">
            <a:extLst>
              <a:ext uri="{FF2B5EF4-FFF2-40B4-BE49-F238E27FC236}">
                <a16:creationId xmlns:a16="http://schemas.microsoft.com/office/drawing/2014/main" id="{EDA96C86-EFC9-0949-BD92-02F3F1E96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2409" y="1763924"/>
            <a:ext cx="2099910" cy="1175949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71" name="Rectangle 19">
            <a:extLst>
              <a:ext uri="{FF2B5EF4-FFF2-40B4-BE49-F238E27FC236}">
                <a16:creationId xmlns:a16="http://schemas.microsoft.com/office/drawing/2014/main" id="{309FA1AA-1164-2240-8BB9-CCD635805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2409" y="2939873"/>
            <a:ext cx="2099910" cy="193191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Kernel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72" name="Oval 20">
            <a:extLst>
              <a:ext uri="{FF2B5EF4-FFF2-40B4-BE49-F238E27FC236}">
                <a16:creationId xmlns:a16="http://schemas.microsoft.com/office/drawing/2014/main" id="{C8225BF6-1353-B34A-AE18-3D36C9803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2374" y="1931917"/>
            <a:ext cx="923960" cy="92396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3573" name="AutoShape 21">
            <a:extLst>
              <a:ext uri="{FF2B5EF4-FFF2-40B4-BE49-F238E27FC236}">
                <a16:creationId xmlns:a16="http://schemas.microsoft.com/office/drawing/2014/main" id="{E2A3772D-A1D8-0943-B7C6-385770853BCE}"/>
              </a:ext>
            </a:extLst>
          </p:cNvPr>
          <p:cNvCxnSpPr>
            <a:cxnSpLocks noChangeShapeType="1"/>
            <a:stCxn id="23569" idx="0"/>
            <a:endCxn id="23591" idx="2"/>
          </p:cNvCxnSpPr>
          <p:nvPr/>
        </p:nvCxnSpPr>
        <p:spPr bwMode="auto">
          <a:xfrm flipV="1">
            <a:off x="4074354" y="2519891"/>
            <a:ext cx="0" cy="285587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574" name="Picture 22" descr="5-14">
            <a:extLst>
              <a:ext uri="{FF2B5EF4-FFF2-40B4-BE49-F238E27FC236}">
                <a16:creationId xmlns:a16="http://schemas.microsoft.com/office/drawing/2014/main" id="{B64FB048-6FD0-E141-90FC-D5289D2FA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4" t="69565" r="74005" b="13913"/>
          <a:stretch>
            <a:fillRect/>
          </a:stretch>
        </p:blipFill>
        <p:spPr bwMode="auto">
          <a:xfrm>
            <a:off x="5796280" y="5375769"/>
            <a:ext cx="1426189" cy="55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75" name="Rectangle 23">
            <a:extLst>
              <a:ext uri="{FF2B5EF4-FFF2-40B4-BE49-F238E27FC236}">
                <a16:creationId xmlns:a16="http://schemas.microsoft.com/office/drawing/2014/main" id="{486C89AA-9DAC-3F40-8522-0307F787E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305" y="1763924"/>
            <a:ext cx="2099910" cy="1175949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76" name="Rectangle 24">
            <a:extLst>
              <a:ext uri="{FF2B5EF4-FFF2-40B4-BE49-F238E27FC236}">
                <a16:creationId xmlns:a16="http://schemas.microsoft.com/office/drawing/2014/main" id="{BEC874A9-C454-014E-B039-179C88D46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305" y="2939873"/>
            <a:ext cx="2099910" cy="193191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Kernel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77" name="Oval 25">
            <a:extLst>
              <a:ext uri="{FF2B5EF4-FFF2-40B4-BE49-F238E27FC236}">
                <a16:creationId xmlns:a16="http://schemas.microsoft.com/office/drawing/2014/main" id="{74314ABF-563D-D843-8B96-C9D646E50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9" y="1931917"/>
            <a:ext cx="923960" cy="92396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3578" name="AutoShape 26">
            <a:extLst>
              <a:ext uri="{FF2B5EF4-FFF2-40B4-BE49-F238E27FC236}">
                <a16:creationId xmlns:a16="http://schemas.microsoft.com/office/drawing/2014/main" id="{FD9571AA-A6F3-F34B-B38B-C86916749370}"/>
              </a:ext>
            </a:extLst>
          </p:cNvPr>
          <p:cNvCxnSpPr>
            <a:cxnSpLocks noChangeShapeType="1"/>
            <a:stCxn id="23594" idx="0"/>
            <a:endCxn id="23592" idx="2"/>
          </p:cNvCxnSpPr>
          <p:nvPr/>
        </p:nvCxnSpPr>
        <p:spPr bwMode="auto">
          <a:xfrm flipV="1">
            <a:off x="6510249" y="2519891"/>
            <a:ext cx="0" cy="15119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579" name="Picture 27" descr="5-14">
            <a:extLst>
              <a:ext uri="{FF2B5EF4-FFF2-40B4-BE49-F238E27FC236}">
                <a16:creationId xmlns:a16="http://schemas.microsoft.com/office/drawing/2014/main" id="{422D2092-03C3-3746-93D2-580984C2A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4" t="69565" r="74005" b="13913"/>
          <a:stretch>
            <a:fillRect/>
          </a:stretch>
        </p:blipFill>
        <p:spPr bwMode="auto">
          <a:xfrm>
            <a:off x="8232175" y="5375769"/>
            <a:ext cx="1426189" cy="55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80" name="Rectangle 28">
            <a:extLst>
              <a:ext uri="{FF2B5EF4-FFF2-40B4-BE49-F238E27FC236}">
                <a16:creationId xmlns:a16="http://schemas.microsoft.com/office/drawing/2014/main" id="{4A720478-18CF-9B4E-BDC6-4288305D8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4200" y="1763924"/>
            <a:ext cx="2099910" cy="1175949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81" name="Rectangle 29">
            <a:extLst>
              <a:ext uri="{FF2B5EF4-FFF2-40B4-BE49-F238E27FC236}">
                <a16:creationId xmlns:a16="http://schemas.microsoft.com/office/drawing/2014/main" id="{BD0EE428-B698-F446-99CF-46E5DF096A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4200" y="2939873"/>
            <a:ext cx="2099910" cy="193191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Kernel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82" name="Oval 30">
            <a:extLst>
              <a:ext uri="{FF2B5EF4-FFF2-40B4-BE49-F238E27FC236}">
                <a16:creationId xmlns:a16="http://schemas.microsoft.com/office/drawing/2014/main" id="{CC19D97E-8E48-464A-8DCF-8972C160A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4164" y="1931917"/>
            <a:ext cx="923960" cy="92396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3583" name="AutoShape 31">
            <a:extLst>
              <a:ext uri="{FF2B5EF4-FFF2-40B4-BE49-F238E27FC236}">
                <a16:creationId xmlns:a16="http://schemas.microsoft.com/office/drawing/2014/main" id="{9763C171-FBFF-9640-B80F-1EF5232438BD}"/>
              </a:ext>
            </a:extLst>
          </p:cNvPr>
          <p:cNvCxnSpPr>
            <a:cxnSpLocks noChangeShapeType="1"/>
            <a:stCxn id="23579" idx="0"/>
            <a:endCxn id="23595" idx="2"/>
          </p:cNvCxnSpPr>
          <p:nvPr/>
        </p:nvCxnSpPr>
        <p:spPr bwMode="auto">
          <a:xfrm flipH="1" flipV="1">
            <a:off x="8106180" y="4199819"/>
            <a:ext cx="839964" cy="117594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584" name="Text Box 32">
            <a:extLst>
              <a:ext uri="{FF2B5EF4-FFF2-40B4-BE49-F238E27FC236}">
                <a16:creationId xmlns:a16="http://schemas.microsoft.com/office/drawing/2014/main" id="{4CE3F73B-0C96-7241-9744-6710C4C9C7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92" y="5963743"/>
            <a:ext cx="1481303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Unbuffered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input</a:t>
            </a:r>
          </a:p>
        </p:txBody>
      </p:sp>
      <p:sp>
        <p:nvSpPr>
          <p:cNvPr id="23585" name="Text Box 33">
            <a:extLst>
              <a:ext uri="{FF2B5EF4-FFF2-40B4-BE49-F238E27FC236}">
                <a16:creationId xmlns:a16="http://schemas.microsoft.com/office/drawing/2014/main" id="{7398598E-D172-3045-91BC-6F0953B7D9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7501" y="5963743"/>
            <a:ext cx="1569469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Buffering in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 space</a:t>
            </a:r>
          </a:p>
        </p:txBody>
      </p:sp>
      <p:sp>
        <p:nvSpPr>
          <p:cNvPr id="23588" name="Text Box 36">
            <a:extLst>
              <a:ext uri="{FF2B5EF4-FFF2-40B4-BE49-F238E27FC236}">
                <a16:creationId xmlns:a16="http://schemas.microsoft.com/office/drawing/2014/main" id="{3EBABC81-DB57-A94A-B6F4-687B91FAE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369" y="5963743"/>
            <a:ext cx="2326278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Buffer in kernel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Copy to user space</a:t>
            </a:r>
          </a:p>
        </p:txBody>
      </p:sp>
      <p:sp>
        <p:nvSpPr>
          <p:cNvPr id="23590" name="Text Box 38">
            <a:extLst>
              <a:ext uri="{FF2B5EF4-FFF2-40B4-BE49-F238E27FC236}">
                <a16:creationId xmlns:a16="http://schemas.microsoft.com/office/drawing/2014/main" id="{670CDF1B-0194-EC47-802C-B459BEFE2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8303" y="5963743"/>
            <a:ext cx="1771446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Double buffer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 kernel</a:t>
            </a:r>
          </a:p>
        </p:txBody>
      </p:sp>
      <p:sp>
        <p:nvSpPr>
          <p:cNvPr id="23591" name="Rectangle 39">
            <a:extLst>
              <a:ext uri="{FF2B5EF4-FFF2-40B4-BE49-F238E27FC236}">
                <a16:creationId xmlns:a16="http://schemas.microsoft.com/office/drawing/2014/main" id="{6C8A9205-9023-AE48-B1D5-25B0782AD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0366" y="2351898"/>
            <a:ext cx="587975" cy="167993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3592" name="Rectangle 40">
            <a:extLst>
              <a:ext uri="{FF2B5EF4-FFF2-40B4-BE49-F238E27FC236}">
                <a16:creationId xmlns:a16="http://schemas.microsoft.com/office/drawing/2014/main" id="{111A7722-7B03-F342-A4AB-B45DBC914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261" y="2351898"/>
            <a:ext cx="587975" cy="167993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3593" name="Rectangle 41">
            <a:extLst>
              <a:ext uri="{FF2B5EF4-FFF2-40B4-BE49-F238E27FC236}">
                <a16:creationId xmlns:a16="http://schemas.microsoft.com/office/drawing/2014/main" id="{09A2BFE5-3F11-4E46-AB6A-6D7024C07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2351898"/>
            <a:ext cx="587975" cy="167993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3594" name="Rectangle 42">
            <a:extLst>
              <a:ext uri="{FF2B5EF4-FFF2-40B4-BE49-F238E27FC236}">
                <a16:creationId xmlns:a16="http://schemas.microsoft.com/office/drawing/2014/main" id="{B87A2968-5153-BC49-859D-1AFEACCAE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261" y="4031826"/>
            <a:ext cx="587975" cy="167993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3595" name="Rectangle 43">
            <a:extLst>
              <a:ext uri="{FF2B5EF4-FFF2-40B4-BE49-F238E27FC236}">
                <a16:creationId xmlns:a16="http://schemas.microsoft.com/office/drawing/2014/main" id="{22DB67D8-B2A3-534B-BF29-6542B6670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193" y="4031826"/>
            <a:ext cx="587975" cy="167993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3596" name="Rectangle 44">
            <a:extLst>
              <a:ext uri="{FF2B5EF4-FFF2-40B4-BE49-F238E27FC236}">
                <a16:creationId xmlns:a16="http://schemas.microsoft.com/office/drawing/2014/main" id="{E9BD26F0-BA71-EA4B-91E3-439A861DF3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149" y="4031826"/>
            <a:ext cx="587975" cy="167993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3597" name="AutoShape 45">
            <a:extLst>
              <a:ext uri="{FF2B5EF4-FFF2-40B4-BE49-F238E27FC236}">
                <a16:creationId xmlns:a16="http://schemas.microsoft.com/office/drawing/2014/main" id="{FF488F1B-1C7F-CE46-8409-A96FC1A0838D}"/>
              </a:ext>
            </a:extLst>
          </p:cNvPr>
          <p:cNvCxnSpPr>
            <a:cxnSpLocks noChangeShapeType="1"/>
            <a:stCxn id="23595" idx="0"/>
            <a:endCxn id="23593" idx="2"/>
          </p:cNvCxnSpPr>
          <p:nvPr/>
        </p:nvCxnSpPr>
        <p:spPr bwMode="auto">
          <a:xfrm flipV="1">
            <a:off x="8106180" y="2519891"/>
            <a:ext cx="839964" cy="15119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98" name="AutoShape 46">
            <a:extLst>
              <a:ext uri="{FF2B5EF4-FFF2-40B4-BE49-F238E27FC236}">
                <a16:creationId xmlns:a16="http://schemas.microsoft.com/office/drawing/2014/main" id="{C3665CD1-6534-8B42-87D4-3041EB0F64E2}"/>
              </a:ext>
            </a:extLst>
          </p:cNvPr>
          <p:cNvCxnSpPr>
            <a:cxnSpLocks noChangeShapeType="1"/>
            <a:stCxn id="23579" idx="0"/>
            <a:endCxn id="23596" idx="2"/>
          </p:cNvCxnSpPr>
          <p:nvPr/>
        </p:nvCxnSpPr>
        <p:spPr bwMode="auto">
          <a:xfrm flipV="1">
            <a:off x="8946144" y="4199819"/>
            <a:ext cx="167993" cy="117594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99" name="AutoShape 47">
            <a:extLst>
              <a:ext uri="{FF2B5EF4-FFF2-40B4-BE49-F238E27FC236}">
                <a16:creationId xmlns:a16="http://schemas.microsoft.com/office/drawing/2014/main" id="{3269F28F-29D8-C44D-9853-52F201C1F1A3}"/>
              </a:ext>
            </a:extLst>
          </p:cNvPr>
          <p:cNvCxnSpPr>
            <a:cxnSpLocks noChangeShapeType="1"/>
            <a:stCxn id="23574" idx="0"/>
            <a:endCxn id="23594" idx="2"/>
          </p:cNvCxnSpPr>
          <p:nvPr/>
        </p:nvCxnSpPr>
        <p:spPr bwMode="auto">
          <a:xfrm flipV="1">
            <a:off x="6510249" y="4199819"/>
            <a:ext cx="0" cy="117594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601" name="Text Box 49">
            <a:extLst>
              <a:ext uri="{FF2B5EF4-FFF2-40B4-BE49-F238E27FC236}">
                <a16:creationId xmlns:a16="http://schemas.microsoft.com/office/drawing/2014/main" id="{2AED7FA4-CA59-2543-BDCF-1BC0D307C5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2265" y="4367812"/>
            <a:ext cx="311304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</a:t>
            </a:r>
          </a:p>
        </p:txBody>
      </p:sp>
      <p:sp>
        <p:nvSpPr>
          <p:cNvPr id="23602" name="Text Box 50">
            <a:extLst>
              <a:ext uri="{FF2B5EF4-FFF2-40B4-BE49-F238E27FC236}">
                <a16:creationId xmlns:a16="http://schemas.microsoft.com/office/drawing/2014/main" id="{72F48E5C-8451-E949-A371-DB28F6521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2265" y="3023870"/>
            <a:ext cx="311304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2</a:t>
            </a:r>
          </a:p>
        </p:txBody>
      </p:sp>
      <p:sp>
        <p:nvSpPr>
          <p:cNvPr id="23603" name="Text Box 51">
            <a:extLst>
              <a:ext uri="{FF2B5EF4-FFF2-40B4-BE49-F238E27FC236}">
                <a16:creationId xmlns:a16="http://schemas.microsoft.com/office/drawing/2014/main" id="{7F8C65CD-87E5-B942-88C9-035E701655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0186" y="4367812"/>
            <a:ext cx="311304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</a:t>
            </a:r>
          </a:p>
        </p:txBody>
      </p:sp>
      <p:sp>
        <p:nvSpPr>
          <p:cNvPr id="23604" name="Text Box 52">
            <a:extLst>
              <a:ext uri="{FF2B5EF4-FFF2-40B4-BE49-F238E27FC236}">
                <a16:creationId xmlns:a16="http://schemas.microsoft.com/office/drawing/2014/main" id="{C95DBF8B-4000-4A4F-9BA7-8736AB7FC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2139" y="4367812"/>
            <a:ext cx="311304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3</a:t>
            </a:r>
          </a:p>
        </p:txBody>
      </p:sp>
      <p:sp>
        <p:nvSpPr>
          <p:cNvPr id="23605" name="Text Box 53">
            <a:extLst>
              <a:ext uri="{FF2B5EF4-FFF2-40B4-BE49-F238E27FC236}">
                <a16:creationId xmlns:a16="http://schemas.microsoft.com/office/drawing/2014/main" id="{7F2ED67F-53B5-1340-8CF0-174D7A7A39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8160" y="3023870"/>
            <a:ext cx="311304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0762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3">
            <a:extLst>
              <a:ext uri="{FF2B5EF4-FFF2-40B4-BE49-F238E27FC236}">
                <a16:creationId xmlns:a16="http://schemas.microsoft.com/office/drawing/2014/main" id="{DC2B9783-9E43-2D40-A135-B2514A893F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Disk drive structure</a:t>
            </a:r>
          </a:p>
        </p:txBody>
      </p:sp>
      <p:sp>
        <p:nvSpPr>
          <p:cNvPr id="49221" name="Rectangle 69">
            <a:extLst>
              <a:ext uri="{FF2B5EF4-FFF2-40B4-BE49-F238E27FC236}">
                <a16:creationId xmlns:a16="http://schemas.microsoft.com/office/drawing/2014/main" id="{9431478F-568E-2C45-B598-61FC7E37FBA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5423031" cy="6506358"/>
          </a:xfrm>
        </p:spPr>
        <p:txBody>
          <a:bodyPr>
            <a:normAutofit fontScale="92500"/>
          </a:bodyPr>
          <a:lstStyle/>
          <a:p>
            <a:r>
              <a:rPr lang="en-US" altLang="en-US"/>
              <a:t>Data stored on surfaces</a:t>
            </a:r>
          </a:p>
          <a:p>
            <a:pPr lvl="1"/>
            <a:r>
              <a:rPr lang="en-US" altLang="en-US"/>
              <a:t>Up to two surfaces per platter</a:t>
            </a:r>
          </a:p>
          <a:p>
            <a:pPr lvl="1"/>
            <a:r>
              <a:rPr lang="en-US" altLang="en-US"/>
              <a:t>One or more platters per disk</a:t>
            </a:r>
          </a:p>
          <a:p>
            <a:r>
              <a:rPr lang="en-US" altLang="en-US"/>
              <a:t>Data in concentric tracks</a:t>
            </a:r>
          </a:p>
          <a:p>
            <a:pPr lvl="1"/>
            <a:r>
              <a:rPr lang="en-US" altLang="en-US"/>
              <a:t>Tracks broken into sectors</a:t>
            </a:r>
          </a:p>
          <a:p>
            <a:pPr lvl="2"/>
            <a:r>
              <a:rPr lang="en-US" altLang="en-US"/>
              <a:t>256B-1KB per sector</a:t>
            </a:r>
          </a:p>
          <a:p>
            <a:pPr lvl="1"/>
            <a:r>
              <a:rPr lang="en-US" altLang="en-US"/>
              <a:t>Cylinder: corresponding tracks on all surfaces</a:t>
            </a:r>
          </a:p>
          <a:p>
            <a:r>
              <a:rPr lang="en-US" altLang="en-US"/>
              <a:t>Data read and written by heads</a:t>
            </a:r>
          </a:p>
          <a:p>
            <a:pPr lvl="1"/>
            <a:r>
              <a:rPr lang="en-US" altLang="en-US"/>
              <a:t>Actuator moves heads</a:t>
            </a:r>
          </a:p>
          <a:p>
            <a:pPr lvl="1"/>
            <a:r>
              <a:rPr lang="en-US" altLang="en-US"/>
              <a:t>Heads move in unison</a:t>
            </a:r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C62CFE0A-13D5-EC4F-A7AF-54DFE0FD632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2F11F0F2-FAFA-5540-9F0F-84BB28B945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A9621129-6416-2B4E-9DC2-85E8D968587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49154" name="AutoShape 2">
            <a:extLst>
              <a:ext uri="{FF2B5EF4-FFF2-40B4-BE49-F238E27FC236}">
                <a16:creationId xmlns:a16="http://schemas.microsoft.com/office/drawing/2014/main" id="{A326BE3B-757E-E545-9E83-FAE1BAC999B9}"/>
              </a:ext>
            </a:extLst>
          </p:cNvPr>
          <p:cNvCxnSpPr>
            <a:cxnSpLocks noChangeShapeType="1"/>
            <a:stCxn id="49219" idx="2"/>
            <a:endCxn id="49158" idx="3"/>
          </p:cNvCxnSpPr>
          <p:nvPr/>
        </p:nvCxnSpPr>
        <p:spPr bwMode="auto">
          <a:xfrm rot="5400000" flipH="1" flipV="1">
            <a:off x="6508953" y="4951690"/>
            <a:ext cx="239162" cy="1104534"/>
          </a:xfrm>
          <a:prstGeom prst="curvedConnector3">
            <a:avLst>
              <a:gd name="adj1" fmla="val -95584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56" name="AutoShape 4">
            <a:extLst>
              <a:ext uri="{FF2B5EF4-FFF2-40B4-BE49-F238E27FC236}">
                <a16:creationId xmlns:a16="http://schemas.microsoft.com/office/drawing/2014/main" id="{B7C5BBEB-F7DD-C04F-8264-57253A053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187" y="5307523"/>
            <a:ext cx="120745" cy="1023705"/>
          </a:xfrm>
          <a:prstGeom prst="can">
            <a:avLst>
              <a:gd name="adj" fmla="val 27711"/>
            </a:avLst>
          </a:prstGeom>
          <a:gradFill rotWithShape="0">
            <a:gsLst>
              <a:gs pos="0">
                <a:srgbClr val="777777">
                  <a:gamma/>
                  <a:shade val="46275"/>
                  <a:invGamma/>
                </a:srgbClr>
              </a:gs>
              <a:gs pos="50000">
                <a:srgbClr val="777777"/>
              </a:gs>
              <a:gs pos="100000">
                <a:srgbClr val="777777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49157" name="Group 5">
            <a:extLst>
              <a:ext uri="{FF2B5EF4-FFF2-40B4-BE49-F238E27FC236}">
                <a16:creationId xmlns:a16="http://schemas.microsoft.com/office/drawing/2014/main" id="{DFD991C9-4B72-0A44-87A1-858E33812163}"/>
              </a:ext>
            </a:extLst>
          </p:cNvPr>
          <p:cNvGrpSpPr>
            <a:grpSpLocks/>
          </p:cNvGrpSpPr>
          <p:nvPr/>
        </p:nvGrpSpPr>
        <p:grpSpPr bwMode="auto">
          <a:xfrm>
            <a:off x="6840986" y="4577803"/>
            <a:ext cx="2320400" cy="944959"/>
            <a:chOff x="3696" y="2688"/>
            <a:chExt cx="1326" cy="540"/>
          </a:xfrm>
        </p:grpSpPr>
        <p:sp>
          <p:nvSpPr>
            <p:cNvPr id="49158" name="Oval 6">
              <a:extLst>
                <a:ext uri="{FF2B5EF4-FFF2-40B4-BE49-F238E27FC236}">
                  <a16:creationId xmlns:a16="http://schemas.microsoft.com/office/drawing/2014/main" id="{748D2219-35A1-D540-BABD-F01395F2D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2688"/>
              <a:ext cx="1326" cy="540"/>
            </a:xfrm>
            <a:prstGeom prst="ellipse">
              <a:avLst/>
            </a:prstGeom>
            <a:gradFill rotWithShape="0">
              <a:gsLst>
                <a:gs pos="0">
                  <a:srgbClr val="808080">
                    <a:gamma/>
                    <a:shade val="46275"/>
                    <a:invGamma/>
                  </a:srgbClr>
                </a:gs>
                <a:gs pos="100000">
                  <a:srgbClr val="808080"/>
                </a:gs>
              </a:gsLst>
              <a:lin ang="5400000" scaled="1"/>
            </a:gradFill>
            <a:ln w="12700">
              <a:round/>
              <a:headEnd/>
              <a:tailEnd/>
            </a:ln>
            <a:effectLst/>
            <a:scene3d>
              <a:camera prst="legacyObliqueBottom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808080"/>
              </a:extrusionClr>
              <a:contourClr>
                <a:srgbClr val="80808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59" name="Oval 7">
              <a:extLst>
                <a:ext uri="{FF2B5EF4-FFF2-40B4-BE49-F238E27FC236}">
                  <a16:creationId xmlns:a16="http://schemas.microsoft.com/office/drawing/2014/main" id="{C39765BC-E189-A645-B630-BE2B8FE1D5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5" y="2781"/>
              <a:ext cx="868" cy="35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cxnSp>
          <p:nvCxnSpPr>
            <p:cNvPr id="49160" name="AutoShape 8">
              <a:extLst>
                <a:ext uri="{FF2B5EF4-FFF2-40B4-BE49-F238E27FC236}">
                  <a16:creationId xmlns:a16="http://schemas.microsoft.com/office/drawing/2014/main" id="{6FEE2AF5-6C70-6845-AB07-6100497B133F}"/>
                </a:ext>
              </a:extLst>
            </p:cNvPr>
            <p:cNvCxnSpPr>
              <a:cxnSpLocks noChangeShapeType="1"/>
              <a:stCxn id="49159" idx="1"/>
              <a:endCxn id="49159" idx="5"/>
            </p:cNvCxnSpPr>
            <p:nvPr/>
          </p:nvCxnSpPr>
          <p:spPr bwMode="auto">
            <a:xfrm>
              <a:off x="4052" y="2833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61" name="AutoShape 9">
              <a:extLst>
                <a:ext uri="{FF2B5EF4-FFF2-40B4-BE49-F238E27FC236}">
                  <a16:creationId xmlns:a16="http://schemas.microsoft.com/office/drawing/2014/main" id="{9E41968C-876C-4B46-8A02-CADCA5F158D7}"/>
                </a:ext>
              </a:extLst>
            </p:cNvPr>
            <p:cNvCxnSpPr>
              <a:cxnSpLocks noChangeShapeType="1"/>
              <a:stCxn id="49159" idx="2"/>
              <a:endCxn id="49159" idx="6"/>
            </p:cNvCxnSpPr>
            <p:nvPr/>
          </p:nvCxnSpPr>
          <p:spPr bwMode="auto">
            <a:xfrm>
              <a:off x="3925" y="2958"/>
              <a:ext cx="86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62" name="AutoShape 10">
              <a:extLst>
                <a:ext uri="{FF2B5EF4-FFF2-40B4-BE49-F238E27FC236}">
                  <a16:creationId xmlns:a16="http://schemas.microsoft.com/office/drawing/2014/main" id="{84063F9A-558C-CA42-A10F-FB41F405EB6B}"/>
                </a:ext>
              </a:extLst>
            </p:cNvPr>
            <p:cNvCxnSpPr>
              <a:cxnSpLocks noChangeShapeType="1"/>
              <a:stCxn id="49159" idx="0"/>
              <a:endCxn id="49159" idx="4"/>
            </p:cNvCxnSpPr>
            <p:nvPr/>
          </p:nvCxnSpPr>
          <p:spPr bwMode="auto">
            <a:xfrm>
              <a:off x="4359" y="2781"/>
              <a:ext cx="0" cy="35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63" name="AutoShape 11">
              <a:extLst>
                <a:ext uri="{FF2B5EF4-FFF2-40B4-BE49-F238E27FC236}">
                  <a16:creationId xmlns:a16="http://schemas.microsoft.com/office/drawing/2014/main" id="{F0A52CA1-01FF-874D-A657-F8DB6C05CB23}"/>
                </a:ext>
              </a:extLst>
            </p:cNvPr>
            <p:cNvCxnSpPr>
              <a:cxnSpLocks noChangeShapeType="1"/>
              <a:stCxn id="49159" idx="3"/>
              <a:endCxn id="49159" idx="7"/>
            </p:cNvCxnSpPr>
            <p:nvPr/>
          </p:nvCxnSpPr>
          <p:spPr bwMode="auto">
            <a:xfrm flipV="1">
              <a:off x="4052" y="2833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9164" name="Oval 12">
              <a:extLst>
                <a:ext uri="{FF2B5EF4-FFF2-40B4-BE49-F238E27FC236}">
                  <a16:creationId xmlns:a16="http://schemas.microsoft.com/office/drawing/2014/main" id="{602A2A73-D178-554B-A9BB-3E472BEC0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2" y="2837"/>
              <a:ext cx="594" cy="242"/>
            </a:xfrm>
            <a:prstGeom prst="ellipse">
              <a:avLst/>
            </a:prstGeom>
            <a:gradFill rotWithShape="0">
              <a:gsLst>
                <a:gs pos="0">
                  <a:srgbClr val="777777">
                    <a:gamma/>
                    <a:shade val="46275"/>
                    <a:invGamma/>
                  </a:srgbClr>
                </a:gs>
                <a:gs pos="100000">
                  <a:srgbClr val="777777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65" name="Oval 13">
              <a:extLst>
                <a:ext uri="{FF2B5EF4-FFF2-40B4-BE49-F238E27FC236}">
                  <a16:creationId xmlns:a16="http://schemas.microsoft.com/office/drawing/2014/main" id="{B9AB4FA7-C9AA-0445-A5E6-272C73CB0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2911"/>
              <a:ext cx="228" cy="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49166" name="AutoShape 14">
            <a:extLst>
              <a:ext uri="{FF2B5EF4-FFF2-40B4-BE49-F238E27FC236}">
                <a16:creationId xmlns:a16="http://schemas.microsoft.com/office/drawing/2014/main" id="{8E09D9C3-B42C-D14C-83DE-8A2A6048C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187" y="3968829"/>
            <a:ext cx="120745" cy="1023707"/>
          </a:xfrm>
          <a:prstGeom prst="can">
            <a:avLst>
              <a:gd name="adj" fmla="val 27711"/>
            </a:avLst>
          </a:prstGeom>
          <a:gradFill rotWithShape="0">
            <a:gsLst>
              <a:gs pos="0">
                <a:srgbClr val="777777">
                  <a:gamma/>
                  <a:shade val="46275"/>
                  <a:invGamma/>
                </a:srgbClr>
              </a:gs>
              <a:gs pos="50000">
                <a:srgbClr val="777777"/>
              </a:gs>
              <a:gs pos="100000">
                <a:srgbClr val="777777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49167" name="Group 15">
            <a:extLst>
              <a:ext uri="{FF2B5EF4-FFF2-40B4-BE49-F238E27FC236}">
                <a16:creationId xmlns:a16="http://schemas.microsoft.com/office/drawing/2014/main" id="{07F7A6F3-EEB4-8648-AA50-2DF358F3EAB7}"/>
              </a:ext>
            </a:extLst>
          </p:cNvPr>
          <p:cNvGrpSpPr>
            <a:grpSpLocks/>
          </p:cNvGrpSpPr>
          <p:nvPr/>
        </p:nvGrpSpPr>
        <p:grpSpPr bwMode="auto">
          <a:xfrm>
            <a:off x="6840986" y="3317857"/>
            <a:ext cx="2320400" cy="944959"/>
            <a:chOff x="3696" y="1968"/>
            <a:chExt cx="1326" cy="540"/>
          </a:xfrm>
        </p:grpSpPr>
        <p:sp>
          <p:nvSpPr>
            <p:cNvPr id="49168" name="Oval 16">
              <a:extLst>
                <a:ext uri="{FF2B5EF4-FFF2-40B4-BE49-F238E27FC236}">
                  <a16:creationId xmlns:a16="http://schemas.microsoft.com/office/drawing/2014/main" id="{40A5D7CF-9C6D-0646-B9E8-3156FD82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1968"/>
              <a:ext cx="1326" cy="540"/>
            </a:xfrm>
            <a:prstGeom prst="ellipse">
              <a:avLst/>
            </a:prstGeom>
            <a:gradFill rotWithShape="0">
              <a:gsLst>
                <a:gs pos="0">
                  <a:srgbClr val="808080">
                    <a:gamma/>
                    <a:shade val="46275"/>
                    <a:invGamma/>
                  </a:srgbClr>
                </a:gs>
                <a:gs pos="100000">
                  <a:srgbClr val="808080"/>
                </a:gs>
              </a:gsLst>
              <a:lin ang="5400000" scaled="1"/>
            </a:gradFill>
            <a:ln w="12700">
              <a:round/>
              <a:headEnd/>
              <a:tailEnd/>
            </a:ln>
            <a:effectLst/>
            <a:scene3d>
              <a:camera prst="legacyObliqueBottom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808080"/>
              </a:extrusionClr>
              <a:contourClr>
                <a:srgbClr val="80808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69" name="Oval 17">
              <a:extLst>
                <a:ext uri="{FF2B5EF4-FFF2-40B4-BE49-F238E27FC236}">
                  <a16:creationId xmlns:a16="http://schemas.microsoft.com/office/drawing/2014/main" id="{D031891F-DE33-8945-8E21-C04C4035C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5" y="2061"/>
              <a:ext cx="868" cy="35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cxnSp>
          <p:nvCxnSpPr>
            <p:cNvPr id="49170" name="AutoShape 18">
              <a:extLst>
                <a:ext uri="{FF2B5EF4-FFF2-40B4-BE49-F238E27FC236}">
                  <a16:creationId xmlns:a16="http://schemas.microsoft.com/office/drawing/2014/main" id="{451BD078-8F61-ED4D-9667-7E82A873E031}"/>
                </a:ext>
              </a:extLst>
            </p:cNvPr>
            <p:cNvCxnSpPr>
              <a:cxnSpLocks noChangeShapeType="1"/>
              <a:stCxn id="49169" idx="1"/>
              <a:endCxn id="49169" idx="5"/>
            </p:cNvCxnSpPr>
            <p:nvPr/>
          </p:nvCxnSpPr>
          <p:spPr bwMode="auto">
            <a:xfrm>
              <a:off x="4052" y="2113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71" name="AutoShape 19">
              <a:extLst>
                <a:ext uri="{FF2B5EF4-FFF2-40B4-BE49-F238E27FC236}">
                  <a16:creationId xmlns:a16="http://schemas.microsoft.com/office/drawing/2014/main" id="{4946E5D9-8F8D-E34F-9BAC-4385539E22BA}"/>
                </a:ext>
              </a:extLst>
            </p:cNvPr>
            <p:cNvCxnSpPr>
              <a:cxnSpLocks noChangeShapeType="1"/>
              <a:stCxn id="49169" idx="2"/>
              <a:endCxn id="49169" idx="6"/>
            </p:cNvCxnSpPr>
            <p:nvPr/>
          </p:nvCxnSpPr>
          <p:spPr bwMode="auto">
            <a:xfrm>
              <a:off x="3925" y="2238"/>
              <a:ext cx="86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72" name="AutoShape 20">
              <a:extLst>
                <a:ext uri="{FF2B5EF4-FFF2-40B4-BE49-F238E27FC236}">
                  <a16:creationId xmlns:a16="http://schemas.microsoft.com/office/drawing/2014/main" id="{289C2540-DA10-9149-9973-79B516B22C6C}"/>
                </a:ext>
              </a:extLst>
            </p:cNvPr>
            <p:cNvCxnSpPr>
              <a:cxnSpLocks noChangeShapeType="1"/>
              <a:stCxn id="49169" idx="0"/>
              <a:endCxn id="49169" idx="4"/>
            </p:cNvCxnSpPr>
            <p:nvPr/>
          </p:nvCxnSpPr>
          <p:spPr bwMode="auto">
            <a:xfrm>
              <a:off x="4359" y="2061"/>
              <a:ext cx="0" cy="35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73" name="AutoShape 21">
              <a:extLst>
                <a:ext uri="{FF2B5EF4-FFF2-40B4-BE49-F238E27FC236}">
                  <a16:creationId xmlns:a16="http://schemas.microsoft.com/office/drawing/2014/main" id="{842ED785-716D-2E45-A356-D74FD241E130}"/>
                </a:ext>
              </a:extLst>
            </p:cNvPr>
            <p:cNvCxnSpPr>
              <a:cxnSpLocks noChangeShapeType="1"/>
              <a:stCxn id="49169" idx="3"/>
              <a:endCxn id="49169" idx="7"/>
            </p:cNvCxnSpPr>
            <p:nvPr/>
          </p:nvCxnSpPr>
          <p:spPr bwMode="auto">
            <a:xfrm flipV="1">
              <a:off x="4052" y="2113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9174" name="Oval 22">
              <a:extLst>
                <a:ext uri="{FF2B5EF4-FFF2-40B4-BE49-F238E27FC236}">
                  <a16:creationId xmlns:a16="http://schemas.microsoft.com/office/drawing/2014/main" id="{43A030A6-85FE-D947-A491-BC8112A20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2" y="2117"/>
              <a:ext cx="594" cy="242"/>
            </a:xfrm>
            <a:prstGeom prst="ellipse">
              <a:avLst/>
            </a:prstGeom>
            <a:gradFill rotWithShape="0">
              <a:gsLst>
                <a:gs pos="0">
                  <a:srgbClr val="777777">
                    <a:gamma/>
                    <a:shade val="46275"/>
                    <a:invGamma/>
                  </a:srgbClr>
                </a:gs>
                <a:gs pos="100000">
                  <a:srgbClr val="777777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75" name="Oval 23">
              <a:extLst>
                <a:ext uri="{FF2B5EF4-FFF2-40B4-BE49-F238E27FC236}">
                  <a16:creationId xmlns:a16="http://schemas.microsoft.com/office/drawing/2014/main" id="{63D6D92D-A47E-AC48-A588-6C4C9E5FF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2191"/>
              <a:ext cx="228" cy="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49176" name="Arc 24">
            <a:extLst>
              <a:ext uri="{FF2B5EF4-FFF2-40B4-BE49-F238E27FC236}">
                <a16:creationId xmlns:a16="http://schemas.microsoft.com/office/drawing/2014/main" id="{DB2AB7B9-31BF-B74B-AE72-20D116EBB1D7}"/>
              </a:ext>
            </a:extLst>
          </p:cNvPr>
          <p:cNvSpPr>
            <a:spLocks/>
          </p:cNvSpPr>
          <p:nvPr/>
        </p:nvSpPr>
        <p:spPr bwMode="auto">
          <a:xfrm>
            <a:off x="7726447" y="6199984"/>
            <a:ext cx="573975" cy="211740"/>
          </a:xfrm>
          <a:custGeom>
            <a:avLst/>
            <a:gdLst>
              <a:gd name="G0" fmla="+- 19788 0 0"/>
              <a:gd name="G1" fmla="+- 16996 0 0"/>
              <a:gd name="G2" fmla="+- 21600 0 0"/>
              <a:gd name="T0" fmla="*/ 33117 w 41388"/>
              <a:gd name="T1" fmla="*/ 0 h 38596"/>
              <a:gd name="T2" fmla="*/ 0 w 41388"/>
              <a:gd name="T3" fmla="*/ 25653 h 38596"/>
              <a:gd name="T4" fmla="*/ 19788 w 41388"/>
              <a:gd name="T5" fmla="*/ 16996 h 38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388" h="38596" fill="none" extrusionOk="0">
                <a:moveTo>
                  <a:pt x="33117" y="-1"/>
                </a:moveTo>
                <a:cubicBezTo>
                  <a:pt x="38338" y="4093"/>
                  <a:pt x="41388" y="10360"/>
                  <a:pt x="41388" y="16996"/>
                </a:cubicBezTo>
                <a:cubicBezTo>
                  <a:pt x="41388" y="28925"/>
                  <a:pt x="31717" y="38596"/>
                  <a:pt x="19788" y="38596"/>
                </a:cubicBezTo>
                <a:cubicBezTo>
                  <a:pt x="11206" y="38596"/>
                  <a:pt x="3438" y="33515"/>
                  <a:pt x="-2" y="25653"/>
                </a:cubicBezTo>
              </a:path>
              <a:path w="41388" h="38596" stroke="0" extrusionOk="0">
                <a:moveTo>
                  <a:pt x="33117" y="-1"/>
                </a:moveTo>
                <a:cubicBezTo>
                  <a:pt x="38338" y="4093"/>
                  <a:pt x="41388" y="10360"/>
                  <a:pt x="41388" y="16996"/>
                </a:cubicBezTo>
                <a:cubicBezTo>
                  <a:pt x="41388" y="28925"/>
                  <a:pt x="31717" y="38596"/>
                  <a:pt x="19788" y="38596"/>
                </a:cubicBezTo>
                <a:cubicBezTo>
                  <a:pt x="11206" y="38596"/>
                  <a:pt x="3438" y="33515"/>
                  <a:pt x="-2" y="25653"/>
                </a:cubicBezTo>
                <a:lnTo>
                  <a:pt x="19788" y="16996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49177" name="AutoShape 25">
            <a:extLst>
              <a:ext uri="{FF2B5EF4-FFF2-40B4-BE49-F238E27FC236}">
                <a16:creationId xmlns:a16="http://schemas.microsoft.com/office/drawing/2014/main" id="{413BBC6F-49DD-7C4B-A483-E42B4564F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187" y="2708883"/>
            <a:ext cx="120745" cy="1023707"/>
          </a:xfrm>
          <a:prstGeom prst="can">
            <a:avLst>
              <a:gd name="adj" fmla="val 27711"/>
            </a:avLst>
          </a:prstGeom>
          <a:gradFill rotWithShape="0">
            <a:gsLst>
              <a:gs pos="0">
                <a:srgbClr val="777777">
                  <a:gamma/>
                  <a:shade val="46275"/>
                  <a:invGamma/>
                </a:srgbClr>
              </a:gs>
              <a:gs pos="50000">
                <a:srgbClr val="777777"/>
              </a:gs>
              <a:gs pos="100000">
                <a:srgbClr val="777777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49178" name="Group 26">
            <a:extLst>
              <a:ext uri="{FF2B5EF4-FFF2-40B4-BE49-F238E27FC236}">
                <a16:creationId xmlns:a16="http://schemas.microsoft.com/office/drawing/2014/main" id="{74D1BA87-E6C2-274E-AB71-F8B641326C9B}"/>
              </a:ext>
            </a:extLst>
          </p:cNvPr>
          <p:cNvGrpSpPr>
            <a:grpSpLocks/>
          </p:cNvGrpSpPr>
          <p:nvPr/>
        </p:nvGrpSpPr>
        <p:grpSpPr bwMode="auto">
          <a:xfrm>
            <a:off x="6853235" y="2393897"/>
            <a:ext cx="2320400" cy="944959"/>
            <a:chOff x="3703" y="1440"/>
            <a:chExt cx="1326" cy="540"/>
          </a:xfrm>
        </p:grpSpPr>
        <p:sp>
          <p:nvSpPr>
            <p:cNvPr id="49179" name="Oval 27">
              <a:extLst>
                <a:ext uri="{FF2B5EF4-FFF2-40B4-BE49-F238E27FC236}">
                  <a16:creationId xmlns:a16="http://schemas.microsoft.com/office/drawing/2014/main" id="{CC41E770-668E-6046-83A5-BD51ED574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3" y="1440"/>
              <a:ext cx="1326" cy="540"/>
            </a:xfrm>
            <a:prstGeom prst="ellipse">
              <a:avLst/>
            </a:prstGeom>
            <a:gradFill rotWithShape="0">
              <a:gsLst>
                <a:gs pos="0">
                  <a:srgbClr val="808080">
                    <a:gamma/>
                    <a:shade val="46275"/>
                    <a:invGamma/>
                  </a:srgbClr>
                </a:gs>
                <a:gs pos="100000">
                  <a:srgbClr val="808080"/>
                </a:gs>
              </a:gsLst>
              <a:lin ang="5400000" scaled="1"/>
            </a:gradFill>
            <a:ln w="12700">
              <a:round/>
              <a:headEnd/>
              <a:tailEnd/>
            </a:ln>
            <a:effectLst/>
            <a:scene3d>
              <a:camera prst="legacyObliqueBottom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808080"/>
              </a:extrusionClr>
              <a:contourClr>
                <a:srgbClr val="80808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80" name="Oval 28">
              <a:extLst>
                <a:ext uri="{FF2B5EF4-FFF2-40B4-BE49-F238E27FC236}">
                  <a16:creationId xmlns:a16="http://schemas.microsoft.com/office/drawing/2014/main" id="{B3D1C268-A420-1749-9286-213C4C2C2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2" y="1533"/>
              <a:ext cx="868" cy="35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cxnSp>
          <p:nvCxnSpPr>
            <p:cNvPr id="49181" name="AutoShape 29">
              <a:extLst>
                <a:ext uri="{FF2B5EF4-FFF2-40B4-BE49-F238E27FC236}">
                  <a16:creationId xmlns:a16="http://schemas.microsoft.com/office/drawing/2014/main" id="{3BDA1993-C161-9F48-B7F7-02EBDA43DB97}"/>
                </a:ext>
              </a:extLst>
            </p:cNvPr>
            <p:cNvCxnSpPr>
              <a:cxnSpLocks noChangeShapeType="1"/>
              <a:stCxn id="49180" idx="1"/>
              <a:endCxn id="49180" idx="5"/>
            </p:cNvCxnSpPr>
            <p:nvPr/>
          </p:nvCxnSpPr>
          <p:spPr bwMode="auto">
            <a:xfrm>
              <a:off x="4059" y="1585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82" name="AutoShape 30">
              <a:extLst>
                <a:ext uri="{FF2B5EF4-FFF2-40B4-BE49-F238E27FC236}">
                  <a16:creationId xmlns:a16="http://schemas.microsoft.com/office/drawing/2014/main" id="{6971619F-E844-ED4E-A076-FD19FF490D35}"/>
                </a:ext>
              </a:extLst>
            </p:cNvPr>
            <p:cNvCxnSpPr>
              <a:cxnSpLocks noChangeShapeType="1"/>
              <a:stCxn id="49180" idx="2"/>
              <a:endCxn id="49180" idx="6"/>
            </p:cNvCxnSpPr>
            <p:nvPr/>
          </p:nvCxnSpPr>
          <p:spPr bwMode="auto">
            <a:xfrm>
              <a:off x="3932" y="1710"/>
              <a:ext cx="86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83" name="AutoShape 31">
              <a:extLst>
                <a:ext uri="{FF2B5EF4-FFF2-40B4-BE49-F238E27FC236}">
                  <a16:creationId xmlns:a16="http://schemas.microsoft.com/office/drawing/2014/main" id="{B22900F0-43CC-D345-A0BC-AC69F7BBBC22}"/>
                </a:ext>
              </a:extLst>
            </p:cNvPr>
            <p:cNvCxnSpPr>
              <a:cxnSpLocks noChangeShapeType="1"/>
              <a:stCxn id="49180" idx="0"/>
              <a:endCxn id="49180" idx="4"/>
            </p:cNvCxnSpPr>
            <p:nvPr/>
          </p:nvCxnSpPr>
          <p:spPr bwMode="auto">
            <a:xfrm>
              <a:off x="4366" y="1533"/>
              <a:ext cx="0" cy="35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84" name="AutoShape 32">
              <a:extLst>
                <a:ext uri="{FF2B5EF4-FFF2-40B4-BE49-F238E27FC236}">
                  <a16:creationId xmlns:a16="http://schemas.microsoft.com/office/drawing/2014/main" id="{91CFEE10-5DDB-1A4C-8942-7E753F78066D}"/>
                </a:ext>
              </a:extLst>
            </p:cNvPr>
            <p:cNvCxnSpPr>
              <a:cxnSpLocks noChangeShapeType="1"/>
              <a:stCxn id="49180" idx="3"/>
              <a:endCxn id="49180" idx="7"/>
            </p:cNvCxnSpPr>
            <p:nvPr/>
          </p:nvCxnSpPr>
          <p:spPr bwMode="auto">
            <a:xfrm flipV="1">
              <a:off x="4059" y="1585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9185" name="Oval 33">
              <a:extLst>
                <a:ext uri="{FF2B5EF4-FFF2-40B4-BE49-F238E27FC236}">
                  <a16:creationId xmlns:a16="http://schemas.microsoft.com/office/drawing/2014/main" id="{0829A282-D20D-9344-B5C7-7C313E8E4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9" y="1589"/>
              <a:ext cx="594" cy="242"/>
            </a:xfrm>
            <a:prstGeom prst="ellipse">
              <a:avLst/>
            </a:prstGeom>
            <a:gradFill rotWithShape="0">
              <a:gsLst>
                <a:gs pos="0">
                  <a:srgbClr val="777777">
                    <a:gamma/>
                    <a:shade val="46275"/>
                    <a:invGamma/>
                  </a:srgbClr>
                </a:gs>
                <a:gs pos="100000">
                  <a:srgbClr val="777777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86" name="Oval 34">
              <a:extLst>
                <a:ext uri="{FF2B5EF4-FFF2-40B4-BE49-F238E27FC236}">
                  <a16:creationId xmlns:a16="http://schemas.microsoft.com/office/drawing/2014/main" id="{84E97FF6-02FD-DE4B-BA96-E0753806D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2" y="1663"/>
              <a:ext cx="228" cy="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49187" name="AutoShape 35">
            <a:extLst>
              <a:ext uri="{FF2B5EF4-FFF2-40B4-BE49-F238E27FC236}">
                <a16:creationId xmlns:a16="http://schemas.microsoft.com/office/drawing/2014/main" id="{24C9D088-D432-F546-99E1-0794FFAFB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187" y="1842672"/>
            <a:ext cx="120745" cy="1023705"/>
          </a:xfrm>
          <a:prstGeom prst="can">
            <a:avLst>
              <a:gd name="adj" fmla="val 27711"/>
            </a:avLst>
          </a:prstGeom>
          <a:gradFill rotWithShape="0">
            <a:gsLst>
              <a:gs pos="0">
                <a:srgbClr val="777777">
                  <a:gamma/>
                  <a:shade val="46275"/>
                  <a:invGamma/>
                </a:srgbClr>
              </a:gs>
              <a:gs pos="50000">
                <a:srgbClr val="777777"/>
              </a:gs>
              <a:gs pos="100000">
                <a:srgbClr val="777777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49188" name="Text Box 36">
            <a:extLst>
              <a:ext uri="{FF2B5EF4-FFF2-40B4-BE49-F238E27FC236}">
                <a16:creationId xmlns:a16="http://schemas.microsoft.com/office/drawing/2014/main" id="{CD697CE0-F522-C743-A965-298FB0312F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8824" y="1916887"/>
            <a:ext cx="925121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sector</a:t>
            </a:r>
          </a:p>
        </p:txBody>
      </p:sp>
      <p:sp>
        <p:nvSpPr>
          <p:cNvPr id="49189" name="Line 37">
            <a:extLst>
              <a:ext uri="{FF2B5EF4-FFF2-40B4-BE49-F238E27FC236}">
                <a16:creationId xmlns:a16="http://schemas.microsoft.com/office/drawing/2014/main" id="{AC0A07B5-B02E-4040-BB39-78C1D4A56231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2241" y="2157657"/>
            <a:ext cx="778717" cy="60722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49190" name="AutoShape 38">
            <a:extLst>
              <a:ext uri="{FF2B5EF4-FFF2-40B4-BE49-F238E27FC236}">
                <a16:creationId xmlns:a16="http://schemas.microsoft.com/office/drawing/2014/main" id="{E520C7AF-41AD-E24A-8DDB-D35859DAB28E}"/>
              </a:ext>
            </a:extLst>
          </p:cNvPr>
          <p:cNvCxnSpPr>
            <a:cxnSpLocks noChangeShapeType="1"/>
            <a:stCxn id="49180" idx="2"/>
          </p:cNvCxnSpPr>
          <p:nvPr/>
        </p:nvCxnSpPr>
        <p:spPr bwMode="auto">
          <a:xfrm>
            <a:off x="7253967" y="2866377"/>
            <a:ext cx="0" cy="2126159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1" name="AutoShape 39">
            <a:extLst>
              <a:ext uri="{FF2B5EF4-FFF2-40B4-BE49-F238E27FC236}">
                <a16:creationId xmlns:a16="http://schemas.microsoft.com/office/drawing/2014/main" id="{A3437FC6-2003-B640-A984-04EF9049BED1}"/>
              </a:ext>
            </a:extLst>
          </p:cNvPr>
          <p:cNvCxnSpPr>
            <a:cxnSpLocks noChangeShapeType="1"/>
            <a:stCxn id="49180" idx="6"/>
          </p:cNvCxnSpPr>
          <p:nvPr/>
        </p:nvCxnSpPr>
        <p:spPr bwMode="auto">
          <a:xfrm>
            <a:off x="8772902" y="2866377"/>
            <a:ext cx="0" cy="2126159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2" name="AutoShape 40">
            <a:extLst>
              <a:ext uri="{FF2B5EF4-FFF2-40B4-BE49-F238E27FC236}">
                <a16:creationId xmlns:a16="http://schemas.microsoft.com/office/drawing/2014/main" id="{EA2B693F-2E78-A441-BC18-500433817CCA}"/>
              </a:ext>
            </a:extLst>
          </p:cNvPr>
          <p:cNvCxnSpPr>
            <a:cxnSpLocks noChangeShapeType="1"/>
            <a:stCxn id="49180" idx="3"/>
          </p:cNvCxnSpPr>
          <p:nvPr/>
        </p:nvCxnSpPr>
        <p:spPr bwMode="auto">
          <a:xfrm>
            <a:off x="7476207" y="3085117"/>
            <a:ext cx="0" cy="2126158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3" name="AutoShape 41">
            <a:extLst>
              <a:ext uri="{FF2B5EF4-FFF2-40B4-BE49-F238E27FC236}">
                <a16:creationId xmlns:a16="http://schemas.microsoft.com/office/drawing/2014/main" id="{6C5D7494-0A00-FF4E-9D4C-44166E62C245}"/>
              </a:ext>
            </a:extLst>
          </p:cNvPr>
          <p:cNvCxnSpPr>
            <a:cxnSpLocks noChangeShapeType="1"/>
            <a:stCxn id="49180" idx="5"/>
          </p:cNvCxnSpPr>
          <p:nvPr/>
        </p:nvCxnSpPr>
        <p:spPr bwMode="auto">
          <a:xfrm>
            <a:off x="8550661" y="3085117"/>
            <a:ext cx="0" cy="2126158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4" name="AutoShape 42">
            <a:extLst>
              <a:ext uri="{FF2B5EF4-FFF2-40B4-BE49-F238E27FC236}">
                <a16:creationId xmlns:a16="http://schemas.microsoft.com/office/drawing/2014/main" id="{C339636C-5E78-F247-842B-A89C42F3FF5A}"/>
              </a:ext>
            </a:extLst>
          </p:cNvPr>
          <p:cNvCxnSpPr>
            <a:cxnSpLocks noChangeShapeType="1"/>
            <a:stCxn id="49180" idx="4"/>
          </p:cNvCxnSpPr>
          <p:nvPr/>
        </p:nvCxnSpPr>
        <p:spPr bwMode="auto">
          <a:xfrm>
            <a:off x="8013435" y="3176114"/>
            <a:ext cx="0" cy="2126158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95" name="Text Box 43">
            <a:extLst>
              <a:ext uri="{FF2B5EF4-FFF2-40B4-BE49-F238E27FC236}">
                <a16:creationId xmlns:a16="http://schemas.microsoft.com/office/drawing/2014/main" id="{5D2A2283-FD42-C743-9F48-81574C347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0522" y="4121792"/>
            <a:ext cx="111748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cylinder</a:t>
            </a:r>
          </a:p>
        </p:txBody>
      </p:sp>
      <p:cxnSp>
        <p:nvCxnSpPr>
          <p:cNvPr id="49196" name="AutoShape 44">
            <a:extLst>
              <a:ext uri="{FF2B5EF4-FFF2-40B4-BE49-F238E27FC236}">
                <a16:creationId xmlns:a16="http://schemas.microsoft.com/office/drawing/2014/main" id="{EEE4B4F4-8754-714B-9261-243B19057945}"/>
              </a:ext>
            </a:extLst>
          </p:cNvPr>
          <p:cNvCxnSpPr>
            <a:cxnSpLocks noChangeShapeType="1"/>
            <a:stCxn id="49195" idx="3"/>
          </p:cNvCxnSpPr>
          <p:nvPr/>
        </p:nvCxnSpPr>
        <p:spPr bwMode="auto">
          <a:xfrm flipV="1">
            <a:off x="6768002" y="4325816"/>
            <a:ext cx="492966" cy="524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97" name="Text Box 45">
            <a:extLst>
              <a:ext uri="{FF2B5EF4-FFF2-40B4-BE49-F238E27FC236}">
                <a16:creationId xmlns:a16="http://schemas.microsoft.com/office/drawing/2014/main" id="{1F842FC6-67D0-834D-B99C-A7F05CC83F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4738" y="3063087"/>
            <a:ext cx="939548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platter</a:t>
            </a:r>
          </a:p>
        </p:txBody>
      </p:sp>
      <p:cxnSp>
        <p:nvCxnSpPr>
          <p:cNvPr id="49198" name="AutoShape 46">
            <a:extLst>
              <a:ext uri="{FF2B5EF4-FFF2-40B4-BE49-F238E27FC236}">
                <a16:creationId xmlns:a16="http://schemas.microsoft.com/office/drawing/2014/main" id="{833C6DA2-37DC-0C4C-A1B2-F730A1676943}"/>
              </a:ext>
            </a:extLst>
          </p:cNvPr>
          <p:cNvCxnSpPr>
            <a:cxnSpLocks noChangeShapeType="1"/>
            <a:stCxn id="49197" idx="3"/>
            <a:endCxn id="49179" idx="3"/>
          </p:cNvCxnSpPr>
          <p:nvPr/>
        </p:nvCxnSpPr>
        <p:spPr bwMode="auto">
          <a:xfrm flipV="1">
            <a:off x="6684286" y="3200470"/>
            <a:ext cx="508764" cy="7188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99" name="Text Box 47">
            <a:extLst>
              <a:ext uri="{FF2B5EF4-FFF2-40B4-BE49-F238E27FC236}">
                <a16:creationId xmlns:a16="http://schemas.microsoft.com/office/drawing/2014/main" id="{0B110014-C63F-2D46-846D-F5A548EA03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7929" y="6254950"/>
            <a:ext cx="104214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spindle</a:t>
            </a:r>
          </a:p>
        </p:txBody>
      </p:sp>
      <p:cxnSp>
        <p:nvCxnSpPr>
          <p:cNvPr id="49200" name="AutoShape 48">
            <a:extLst>
              <a:ext uri="{FF2B5EF4-FFF2-40B4-BE49-F238E27FC236}">
                <a16:creationId xmlns:a16="http://schemas.microsoft.com/office/drawing/2014/main" id="{AA3CF14D-673F-184F-8892-70A45C3C5067}"/>
              </a:ext>
            </a:extLst>
          </p:cNvPr>
          <p:cNvCxnSpPr>
            <a:cxnSpLocks noChangeShapeType="1"/>
            <a:stCxn id="49199" idx="3"/>
            <a:endCxn id="49156" idx="2"/>
          </p:cNvCxnSpPr>
          <p:nvPr/>
        </p:nvCxnSpPr>
        <p:spPr bwMode="auto">
          <a:xfrm flipV="1">
            <a:off x="7040069" y="5819376"/>
            <a:ext cx="912118" cy="64484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201" name="Text Box 49">
            <a:extLst>
              <a:ext uri="{FF2B5EF4-FFF2-40B4-BE49-F238E27FC236}">
                <a16:creationId xmlns:a16="http://schemas.microsoft.com/office/drawing/2014/main" id="{78EE9982-9679-924A-9BE8-BC38993EE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4246" y="3567066"/>
            <a:ext cx="776041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track</a:t>
            </a:r>
          </a:p>
        </p:txBody>
      </p:sp>
      <p:cxnSp>
        <p:nvCxnSpPr>
          <p:cNvPr id="49202" name="AutoShape 50">
            <a:extLst>
              <a:ext uri="{FF2B5EF4-FFF2-40B4-BE49-F238E27FC236}">
                <a16:creationId xmlns:a16="http://schemas.microsoft.com/office/drawing/2014/main" id="{2F573139-9299-D34D-9E67-499F21174F65}"/>
              </a:ext>
            </a:extLst>
          </p:cNvPr>
          <p:cNvCxnSpPr>
            <a:cxnSpLocks noChangeShapeType="1"/>
            <a:stCxn id="49201" idx="3"/>
            <a:endCxn id="49169" idx="2"/>
          </p:cNvCxnSpPr>
          <p:nvPr/>
        </p:nvCxnSpPr>
        <p:spPr bwMode="auto">
          <a:xfrm>
            <a:off x="6520287" y="3776338"/>
            <a:ext cx="721432" cy="139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203" name="AutoShape 51">
            <a:extLst>
              <a:ext uri="{FF2B5EF4-FFF2-40B4-BE49-F238E27FC236}">
                <a16:creationId xmlns:a16="http://schemas.microsoft.com/office/drawing/2014/main" id="{AF076157-8C08-2947-A88C-BD4B31DD80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2121" y="1763924"/>
            <a:ext cx="241490" cy="4567304"/>
          </a:xfrm>
          <a:prstGeom prst="can">
            <a:avLst>
              <a:gd name="adj" fmla="val 61818"/>
            </a:avLst>
          </a:prstGeom>
          <a:gradFill rotWithShape="0">
            <a:gsLst>
              <a:gs pos="0">
                <a:srgbClr val="808080">
                  <a:gamma/>
                  <a:shade val="46275"/>
                  <a:invGamma/>
                </a:srgbClr>
              </a:gs>
              <a:gs pos="50000">
                <a:srgbClr val="808080"/>
              </a:gs>
              <a:gs pos="100000">
                <a:srgbClr val="80808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49204" name="Group 52">
            <a:extLst>
              <a:ext uri="{FF2B5EF4-FFF2-40B4-BE49-F238E27FC236}">
                <a16:creationId xmlns:a16="http://schemas.microsoft.com/office/drawing/2014/main" id="{D8E358F5-1BB5-2F40-BE2C-D2BF2DC0CE62}"/>
              </a:ext>
            </a:extLst>
          </p:cNvPr>
          <p:cNvGrpSpPr>
            <a:grpSpLocks/>
          </p:cNvGrpSpPr>
          <p:nvPr/>
        </p:nvGrpSpPr>
        <p:grpSpPr bwMode="auto">
          <a:xfrm>
            <a:off x="8452666" y="2945123"/>
            <a:ext cx="1039455" cy="160993"/>
            <a:chOff x="4617" y="1755"/>
            <a:chExt cx="594" cy="92"/>
          </a:xfrm>
        </p:grpSpPr>
        <p:sp>
          <p:nvSpPr>
            <p:cNvPr id="49205" name="AutoShape 53">
              <a:extLst>
                <a:ext uri="{FF2B5EF4-FFF2-40B4-BE49-F238E27FC236}">
                  <a16:creationId xmlns:a16="http://schemas.microsoft.com/office/drawing/2014/main" id="{353051D0-1CA8-194E-8C7C-C663CF628A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515173">
              <a:off x="4915" y="1548"/>
              <a:ext cx="90" cy="503"/>
            </a:xfrm>
            <a:custGeom>
              <a:avLst/>
              <a:gdLst>
                <a:gd name="G0" fmla="+- 6525 0 0"/>
                <a:gd name="G1" fmla="+- 21600 0 6525"/>
                <a:gd name="G2" fmla="*/ 6525 1 2"/>
                <a:gd name="G3" fmla="+- 21600 0 G2"/>
                <a:gd name="G4" fmla="+/ 6525 21600 2"/>
                <a:gd name="G5" fmla="+/ G1 0 2"/>
                <a:gd name="G6" fmla="*/ 21600 21600 6525"/>
                <a:gd name="G7" fmla="*/ G6 1 2"/>
                <a:gd name="G8" fmla="+- 21600 0 G7"/>
                <a:gd name="G9" fmla="*/ 21600 1 2"/>
                <a:gd name="G10" fmla="+- 6525 0 G9"/>
                <a:gd name="G11" fmla="?: G10 G8 0"/>
                <a:gd name="G12" fmla="?: G10 G7 21600"/>
                <a:gd name="T0" fmla="*/ 18337 w 21600"/>
                <a:gd name="T1" fmla="*/ 10800 h 21600"/>
                <a:gd name="T2" fmla="*/ 10800 w 21600"/>
                <a:gd name="T3" fmla="*/ 21600 h 21600"/>
                <a:gd name="T4" fmla="*/ 3263 w 21600"/>
                <a:gd name="T5" fmla="*/ 10800 h 21600"/>
                <a:gd name="T6" fmla="*/ 10800 w 21600"/>
                <a:gd name="T7" fmla="*/ 0 h 21600"/>
                <a:gd name="T8" fmla="*/ 5063 w 21600"/>
                <a:gd name="T9" fmla="*/ 5063 h 21600"/>
                <a:gd name="T10" fmla="*/ 16537 w 21600"/>
                <a:gd name="T11" fmla="*/ 165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525" y="21600"/>
                  </a:lnTo>
                  <a:lnTo>
                    <a:pt x="1507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933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206" name="Rectangle 54">
              <a:extLst>
                <a:ext uri="{FF2B5EF4-FFF2-40B4-BE49-F238E27FC236}">
                  <a16:creationId xmlns:a16="http://schemas.microsoft.com/office/drawing/2014/main" id="{5D5D9373-A4A0-1A49-8C1B-8F304E9399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757"/>
              <a:ext cx="91" cy="9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49207" name="Text Box 55">
            <a:extLst>
              <a:ext uri="{FF2B5EF4-FFF2-40B4-BE49-F238E27FC236}">
                <a16:creationId xmlns:a16="http://schemas.microsoft.com/office/drawing/2014/main" id="{AC87B75D-8430-D642-B5AE-55BE7F94E2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9977" y="1444407"/>
            <a:ext cx="788865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head</a:t>
            </a:r>
          </a:p>
        </p:txBody>
      </p:sp>
      <p:cxnSp>
        <p:nvCxnSpPr>
          <p:cNvPr id="49208" name="AutoShape 56">
            <a:extLst>
              <a:ext uri="{FF2B5EF4-FFF2-40B4-BE49-F238E27FC236}">
                <a16:creationId xmlns:a16="http://schemas.microsoft.com/office/drawing/2014/main" id="{7A3EAFC2-BBCC-514A-96F6-C27ADF0B6CC5}"/>
              </a:ext>
            </a:extLst>
          </p:cNvPr>
          <p:cNvCxnSpPr>
            <a:cxnSpLocks noChangeShapeType="1"/>
            <a:stCxn id="49207" idx="2"/>
            <a:endCxn id="49206" idx="0"/>
          </p:cNvCxnSpPr>
          <p:nvPr/>
        </p:nvCxnSpPr>
        <p:spPr bwMode="auto">
          <a:xfrm flipH="1">
            <a:off x="8532288" y="1862950"/>
            <a:ext cx="62122" cy="108567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209" name="Text Box 57">
            <a:extLst>
              <a:ext uri="{FF2B5EF4-FFF2-40B4-BE49-F238E27FC236}">
                <a16:creationId xmlns:a16="http://schemas.microsoft.com/office/drawing/2014/main" id="{2A9B9616-8E21-C547-B731-540CAA443D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3187" y="6484190"/>
            <a:ext cx="1200448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actuator</a:t>
            </a:r>
          </a:p>
        </p:txBody>
      </p:sp>
      <p:cxnSp>
        <p:nvCxnSpPr>
          <p:cNvPr id="49210" name="AutoShape 58">
            <a:extLst>
              <a:ext uri="{FF2B5EF4-FFF2-40B4-BE49-F238E27FC236}">
                <a16:creationId xmlns:a16="http://schemas.microsoft.com/office/drawing/2014/main" id="{3D6328DA-99DE-0C41-B4B3-88A7611FAC5A}"/>
              </a:ext>
            </a:extLst>
          </p:cNvPr>
          <p:cNvCxnSpPr>
            <a:cxnSpLocks noChangeShapeType="1"/>
            <a:stCxn id="49209" idx="3"/>
            <a:endCxn id="49203" idx="3"/>
          </p:cNvCxnSpPr>
          <p:nvPr/>
        </p:nvCxnSpPr>
        <p:spPr bwMode="auto">
          <a:xfrm flipV="1">
            <a:off x="9173635" y="6331228"/>
            <a:ext cx="439231" cy="36223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9211" name="Group 59">
            <a:extLst>
              <a:ext uri="{FF2B5EF4-FFF2-40B4-BE49-F238E27FC236}">
                <a16:creationId xmlns:a16="http://schemas.microsoft.com/office/drawing/2014/main" id="{DF409497-E859-9A47-BDA7-8F133772B015}"/>
              </a:ext>
            </a:extLst>
          </p:cNvPr>
          <p:cNvGrpSpPr>
            <a:grpSpLocks/>
          </p:cNvGrpSpPr>
          <p:nvPr/>
        </p:nvGrpSpPr>
        <p:grpSpPr bwMode="auto">
          <a:xfrm>
            <a:off x="8436917" y="3821835"/>
            <a:ext cx="1039455" cy="160993"/>
            <a:chOff x="4617" y="1755"/>
            <a:chExt cx="594" cy="92"/>
          </a:xfrm>
        </p:grpSpPr>
        <p:sp>
          <p:nvSpPr>
            <p:cNvPr id="49212" name="AutoShape 60">
              <a:extLst>
                <a:ext uri="{FF2B5EF4-FFF2-40B4-BE49-F238E27FC236}">
                  <a16:creationId xmlns:a16="http://schemas.microsoft.com/office/drawing/2014/main" id="{810CFAE3-82FF-024A-99E9-241C9E51604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515173">
              <a:off x="4915" y="1548"/>
              <a:ext cx="90" cy="503"/>
            </a:xfrm>
            <a:custGeom>
              <a:avLst/>
              <a:gdLst>
                <a:gd name="G0" fmla="+- 6525 0 0"/>
                <a:gd name="G1" fmla="+- 21600 0 6525"/>
                <a:gd name="G2" fmla="*/ 6525 1 2"/>
                <a:gd name="G3" fmla="+- 21600 0 G2"/>
                <a:gd name="G4" fmla="+/ 6525 21600 2"/>
                <a:gd name="G5" fmla="+/ G1 0 2"/>
                <a:gd name="G6" fmla="*/ 21600 21600 6525"/>
                <a:gd name="G7" fmla="*/ G6 1 2"/>
                <a:gd name="G8" fmla="+- 21600 0 G7"/>
                <a:gd name="G9" fmla="*/ 21600 1 2"/>
                <a:gd name="G10" fmla="+- 6525 0 G9"/>
                <a:gd name="G11" fmla="?: G10 G8 0"/>
                <a:gd name="G12" fmla="?: G10 G7 21600"/>
                <a:gd name="T0" fmla="*/ 18337 w 21600"/>
                <a:gd name="T1" fmla="*/ 10800 h 21600"/>
                <a:gd name="T2" fmla="*/ 10800 w 21600"/>
                <a:gd name="T3" fmla="*/ 21600 h 21600"/>
                <a:gd name="T4" fmla="*/ 3263 w 21600"/>
                <a:gd name="T5" fmla="*/ 10800 h 21600"/>
                <a:gd name="T6" fmla="*/ 10800 w 21600"/>
                <a:gd name="T7" fmla="*/ 0 h 21600"/>
                <a:gd name="T8" fmla="*/ 5063 w 21600"/>
                <a:gd name="T9" fmla="*/ 5063 h 21600"/>
                <a:gd name="T10" fmla="*/ 16537 w 21600"/>
                <a:gd name="T11" fmla="*/ 165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525" y="21600"/>
                  </a:lnTo>
                  <a:lnTo>
                    <a:pt x="1507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933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213" name="Rectangle 61">
              <a:extLst>
                <a:ext uri="{FF2B5EF4-FFF2-40B4-BE49-F238E27FC236}">
                  <a16:creationId xmlns:a16="http://schemas.microsoft.com/office/drawing/2014/main" id="{A0710496-85DB-DC4F-8412-B5294B28C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757"/>
              <a:ext cx="91" cy="9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grpSp>
        <p:nvGrpSpPr>
          <p:cNvPr id="49214" name="Group 62">
            <a:extLst>
              <a:ext uri="{FF2B5EF4-FFF2-40B4-BE49-F238E27FC236}">
                <a16:creationId xmlns:a16="http://schemas.microsoft.com/office/drawing/2014/main" id="{FEAB503E-628B-0747-A1A4-A37FD94A3500}"/>
              </a:ext>
            </a:extLst>
          </p:cNvPr>
          <p:cNvGrpSpPr>
            <a:grpSpLocks/>
          </p:cNvGrpSpPr>
          <p:nvPr/>
        </p:nvGrpSpPr>
        <p:grpSpPr bwMode="auto">
          <a:xfrm>
            <a:off x="8436917" y="5081781"/>
            <a:ext cx="1039455" cy="160993"/>
            <a:chOff x="4617" y="1755"/>
            <a:chExt cx="594" cy="92"/>
          </a:xfrm>
        </p:grpSpPr>
        <p:sp>
          <p:nvSpPr>
            <p:cNvPr id="49215" name="AutoShape 63">
              <a:extLst>
                <a:ext uri="{FF2B5EF4-FFF2-40B4-BE49-F238E27FC236}">
                  <a16:creationId xmlns:a16="http://schemas.microsoft.com/office/drawing/2014/main" id="{8C6B54F7-9A12-0043-9668-C4683FD69A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515173">
              <a:off x="4915" y="1548"/>
              <a:ext cx="90" cy="503"/>
            </a:xfrm>
            <a:custGeom>
              <a:avLst/>
              <a:gdLst>
                <a:gd name="G0" fmla="+- 6525 0 0"/>
                <a:gd name="G1" fmla="+- 21600 0 6525"/>
                <a:gd name="G2" fmla="*/ 6525 1 2"/>
                <a:gd name="G3" fmla="+- 21600 0 G2"/>
                <a:gd name="G4" fmla="+/ 6525 21600 2"/>
                <a:gd name="G5" fmla="+/ G1 0 2"/>
                <a:gd name="G6" fmla="*/ 21600 21600 6525"/>
                <a:gd name="G7" fmla="*/ G6 1 2"/>
                <a:gd name="G8" fmla="+- 21600 0 G7"/>
                <a:gd name="G9" fmla="*/ 21600 1 2"/>
                <a:gd name="G10" fmla="+- 6525 0 G9"/>
                <a:gd name="G11" fmla="?: G10 G8 0"/>
                <a:gd name="G12" fmla="?: G10 G7 21600"/>
                <a:gd name="T0" fmla="*/ 18337 w 21600"/>
                <a:gd name="T1" fmla="*/ 10800 h 21600"/>
                <a:gd name="T2" fmla="*/ 10800 w 21600"/>
                <a:gd name="T3" fmla="*/ 21600 h 21600"/>
                <a:gd name="T4" fmla="*/ 3263 w 21600"/>
                <a:gd name="T5" fmla="*/ 10800 h 21600"/>
                <a:gd name="T6" fmla="*/ 10800 w 21600"/>
                <a:gd name="T7" fmla="*/ 0 h 21600"/>
                <a:gd name="T8" fmla="*/ 5063 w 21600"/>
                <a:gd name="T9" fmla="*/ 5063 h 21600"/>
                <a:gd name="T10" fmla="*/ 16537 w 21600"/>
                <a:gd name="T11" fmla="*/ 165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525" y="21600"/>
                  </a:lnTo>
                  <a:lnTo>
                    <a:pt x="1507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933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216" name="Rectangle 64">
              <a:extLst>
                <a:ext uri="{FF2B5EF4-FFF2-40B4-BE49-F238E27FC236}">
                  <a16:creationId xmlns:a16="http://schemas.microsoft.com/office/drawing/2014/main" id="{C5741F32-0D0C-9E46-994B-826BEFB086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757"/>
              <a:ext cx="91" cy="9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49217" name="AutoShape 65">
            <a:extLst>
              <a:ext uri="{FF2B5EF4-FFF2-40B4-BE49-F238E27FC236}">
                <a16:creationId xmlns:a16="http://schemas.microsoft.com/office/drawing/2014/main" id="{E6C8B380-6B90-9F41-9BE0-465EC9C26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2866" y="1553933"/>
            <a:ext cx="251989" cy="503978"/>
          </a:xfrm>
          <a:prstGeom prst="curvedLeftArrow">
            <a:avLst>
              <a:gd name="adj1" fmla="val 40000"/>
              <a:gd name="adj2" fmla="val 80000"/>
              <a:gd name="adj3" fmla="val 33333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49218" name="AutoShape 66">
            <a:extLst>
              <a:ext uri="{FF2B5EF4-FFF2-40B4-BE49-F238E27FC236}">
                <a16:creationId xmlns:a16="http://schemas.microsoft.com/office/drawing/2014/main" id="{DEDF8C3D-0FF1-CE46-A444-A5E578A0C33B}"/>
              </a:ext>
            </a:extLst>
          </p:cNvPr>
          <p:cNvSpPr>
            <a:spLocks noChangeArrowheads="1"/>
          </p:cNvSpPr>
          <p:nvPr/>
        </p:nvSpPr>
        <p:spPr bwMode="auto">
          <a:xfrm rot="2231345">
            <a:off x="8856899" y="2477893"/>
            <a:ext cx="251989" cy="503978"/>
          </a:xfrm>
          <a:prstGeom prst="upDownArrow">
            <a:avLst>
              <a:gd name="adj1" fmla="val 50000"/>
              <a:gd name="adj2" fmla="val 40000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49219" name="Text Box 67">
            <a:extLst>
              <a:ext uri="{FF2B5EF4-FFF2-40B4-BE49-F238E27FC236}">
                <a16:creationId xmlns:a16="http://schemas.microsoft.com/office/drawing/2014/main" id="{C02B7B22-B140-B442-80EA-06F38A39E7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1841" y="5204995"/>
            <a:ext cx="1208852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surfaces</a:t>
            </a:r>
          </a:p>
        </p:txBody>
      </p:sp>
      <p:cxnSp>
        <p:nvCxnSpPr>
          <p:cNvPr id="49220" name="AutoShape 68">
            <a:extLst>
              <a:ext uri="{FF2B5EF4-FFF2-40B4-BE49-F238E27FC236}">
                <a16:creationId xmlns:a16="http://schemas.microsoft.com/office/drawing/2014/main" id="{FB42FCE6-E854-5F40-8713-2465E3786F24}"/>
              </a:ext>
            </a:extLst>
          </p:cNvPr>
          <p:cNvCxnSpPr>
            <a:cxnSpLocks noChangeShapeType="1"/>
            <a:stCxn id="49219" idx="0"/>
            <a:endCxn id="49158" idx="1"/>
          </p:cNvCxnSpPr>
          <p:nvPr/>
        </p:nvCxnSpPr>
        <p:spPr bwMode="auto">
          <a:xfrm rot="5400000" flipH="1" flipV="1">
            <a:off x="6384131" y="4408325"/>
            <a:ext cx="488806" cy="1104534"/>
          </a:xfrm>
          <a:prstGeom prst="curvedConnector3">
            <a:avLst>
              <a:gd name="adj1" fmla="val 175078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1138804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23" name="Rectangle 11">
            <a:extLst>
              <a:ext uri="{FF2B5EF4-FFF2-40B4-BE49-F238E27FC236}">
                <a16:creationId xmlns:a16="http://schemas.microsoft.com/office/drawing/2014/main" id="{C48E4F67-C149-6E4D-AF58-CC22358846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Disk scheduling algorithms</a:t>
            </a:r>
          </a:p>
        </p:txBody>
      </p:sp>
      <p:sp>
        <p:nvSpPr>
          <p:cNvPr id="64524" name="Rectangle 12">
            <a:extLst>
              <a:ext uri="{FF2B5EF4-FFF2-40B4-BE49-F238E27FC236}">
                <a16:creationId xmlns:a16="http://schemas.microsoft.com/office/drawing/2014/main" id="{6A33B69D-A5EE-0745-9585-082AEB187DD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7030400" cy="3143749"/>
          </a:xfrm>
        </p:spPr>
        <p:txBody>
          <a:bodyPr>
            <a:normAutofit fontScale="70000" lnSpcReduction="20000"/>
          </a:bodyPr>
          <a:lstStyle/>
          <a:p>
            <a:r>
              <a:rPr lang="en-US" altLang="en-US"/>
              <a:t>Schedule disk requests to minimize disk seek time</a:t>
            </a:r>
          </a:p>
          <a:p>
            <a:pPr lvl="1"/>
            <a:r>
              <a:rPr lang="en-US" altLang="en-US"/>
              <a:t>Seek time increases as distance increases (though not linearly)</a:t>
            </a:r>
          </a:p>
          <a:p>
            <a:pPr lvl="1"/>
            <a:r>
              <a:rPr lang="en-US" altLang="en-US"/>
              <a:t>Minimize seek distance -&gt; minimize seek time</a:t>
            </a:r>
          </a:p>
          <a:p>
            <a:r>
              <a:rPr lang="en-US" altLang="en-US"/>
              <a:t>Disk seek algorithm examples assume a request queue &amp; head position (disk has 200 cylinders)</a:t>
            </a:r>
          </a:p>
          <a:p>
            <a:pPr lvl="1"/>
            <a:r>
              <a:rPr lang="en-US" altLang="en-US"/>
              <a:t>Queue = 100, 175, 51, 133, 8, 140, 73, 77</a:t>
            </a:r>
          </a:p>
          <a:p>
            <a:pPr lvl="1"/>
            <a:r>
              <a:rPr lang="en-US" altLang="en-US"/>
              <a:t>Head position = 63</a:t>
            </a:r>
          </a:p>
        </p:txBody>
      </p:sp>
      <p:sp>
        <p:nvSpPr>
          <p:cNvPr id="48" name="Footer Placeholder 4">
            <a:extLst>
              <a:ext uri="{FF2B5EF4-FFF2-40B4-BE49-F238E27FC236}">
                <a16:creationId xmlns:a16="http://schemas.microsoft.com/office/drawing/2014/main" id="{61B6AAE3-8FA9-A845-B895-9FAADB4521D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49" name="Slide Number Placeholder 5">
            <a:extLst>
              <a:ext uri="{FF2B5EF4-FFF2-40B4-BE49-F238E27FC236}">
                <a16:creationId xmlns:a16="http://schemas.microsoft.com/office/drawing/2014/main" id="{3D0B05FC-9C9F-454A-B407-9C4296760F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180D82C7-A37C-9443-A485-D671B4D686A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4514" name="Line 2">
            <a:extLst>
              <a:ext uri="{FF2B5EF4-FFF2-40B4-BE49-F238E27FC236}">
                <a16:creationId xmlns:a16="http://schemas.microsoft.com/office/drawing/2014/main" id="{FBEE497D-BE72-6447-AE1C-72F19FC74A3E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15" name="Line 3">
            <a:extLst>
              <a:ext uri="{FF2B5EF4-FFF2-40B4-BE49-F238E27FC236}">
                <a16:creationId xmlns:a16="http://schemas.microsoft.com/office/drawing/2014/main" id="{DDF36D12-5406-B64A-A22E-3CE9754DBE94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16" name="Line 4">
            <a:extLst>
              <a:ext uri="{FF2B5EF4-FFF2-40B4-BE49-F238E27FC236}">
                <a16:creationId xmlns:a16="http://schemas.microsoft.com/office/drawing/2014/main" id="{6B75CDC1-661E-174E-918F-DDA0D7B7F7E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17" name="Line 5">
            <a:extLst>
              <a:ext uri="{FF2B5EF4-FFF2-40B4-BE49-F238E27FC236}">
                <a16:creationId xmlns:a16="http://schemas.microsoft.com/office/drawing/2014/main" id="{7FBF0B44-FDA3-E14E-9041-D25F95FEBE53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18" name="Line 6">
            <a:extLst>
              <a:ext uri="{FF2B5EF4-FFF2-40B4-BE49-F238E27FC236}">
                <a16:creationId xmlns:a16="http://schemas.microsoft.com/office/drawing/2014/main" id="{125E9782-683C-F440-B991-28674034E6F0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19" name="Line 7">
            <a:extLst>
              <a:ext uri="{FF2B5EF4-FFF2-40B4-BE49-F238E27FC236}">
                <a16:creationId xmlns:a16="http://schemas.microsoft.com/office/drawing/2014/main" id="{914B863D-CA13-354E-997E-9580F33A358F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20" name="Line 8">
            <a:extLst>
              <a:ext uri="{FF2B5EF4-FFF2-40B4-BE49-F238E27FC236}">
                <a16:creationId xmlns:a16="http://schemas.microsoft.com/office/drawing/2014/main" id="{4A856EB3-038F-124D-8B6F-128502EF1CEE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21" name="Line 9">
            <a:extLst>
              <a:ext uri="{FF2B5EF4-FFF2-40B4-BE49-F238E27FC236}">
                <a16:creationId xmlns:a16="http://schemas.microsoft.com/office/drawing/2014/main" id="{945B4BED-D3E3-AB44-A0EF-42F0B8B6AECD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22" name="Rectangle 10">
            <a:extLst>
              <a:ext uri="{FF2B5EF4-FFF2-40B4-BE49-F238E27FC236}">
                <a16:creationId xmlns:a16="http://schemas.microsoft.com/office/drawing/2014/main" id="{F2CD18A9-F0D8-5E45-82D5-747361190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508" y="4787794"/>
            <a:ext cx="9117108" cy="2241654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5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64525" name="Group 13">
            <a:extLst>
              <a:ext uri="{FF2B5EF4-FFF2-40B4-BE49-F238E27FC236}">
                <a16:creationId xmlns:a16="http://schemas.microsoft.com/office/drawing/2014/main" id="{B8052F9F-0EB3-2645-BB51-2604FE4CDAD2}"/>
              </a:ext>
            </a:extLst>
          </p:cNvPr>
          <p:cNvGrpSpPr>
            <a:grpSpLocks/>
          </p:cNvGrpSpPr>
          <p:nvPr/>
        </p:nvGrpSpPr>
        <p:grpSpPr bwMode="auto">
          <a:xfrm>
            <a:off x="5040314" y="5039789"/>
            <a:ext cx="479980" cy="511312"/>
            <a:chOff x="1104" y="2832"/>
            <a:chExt cx="288" cy="312"/>
          </a:xfrm>
        </p:grpSpPr>
        <p:sp>
          <p:nvSpPr>
            <p:cNvPr id="64526" name="Rectangle 14">
              <a:extLst>
                <a:ext uri="{FF2B5EF4-FFF2-40B4-BE49-F238E27FC236}">
                  <a16:creationId xmlns:a16="http://schemas.microsoft.com/office/drawing/2014/main" id="{25726899-9D29-E845-B78C-0F95CA812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27" name="Text Box 15">
              <a:extLst>
                <a:ext uri="{FF2B5EF4-FFF2-40B4-BE49-F238E27FC236}">
                  <a16:creationId xmlns:a16="http://schemas.microsoft.com/office/drawing/2014/main" id="{FDF331F2-0CD4-B943-BDFB-1191E6CF03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100</a:t>
              </a:r>
            </a:p>
          </p:txBody>
        </p:sp>
      </p:grpSp>
      <p:grpSp>
        <p:nvGrpSpPr>
          <p:cNvPr id="64528" name="Group 16">
            <a:extLst>
              <a:ext uri="{FF2B5EF4-FFF2-40B4-BE49-F238E27FC236}">
                <a16:creationId xmlns:a16="http://schemas.microsoft.com/office/drawing/2014/main" id="{743A2ADC-D60C-3E4F-A14D-A803AB99052F}"/>
              </a:ext>
            </a:extLst>
          </p:cNvPr>
          <p:cNvGrpSpPr>
            <a:grpSpLocks/>
          </p:cNvGrpSpPr>
          <p:nvPr/>
        </p:nvGrpSpPr>
        <p:grpSpPr bwMode="auto">
          <a:xfrm>
            <a:off x="8452668" y="5039789"/>
            <a:ext cx="479980" cy="511312"/>
            <a:chOff x="1104" y="2832"/>
            <a:chExt cx="288" cy="312"/>
          </a:xfrm>
        </p:grpSpPr>
        <p:sp>
          <p:nvSpPr>
            <p:cNvPr id="64529" name="Rectangle 17">
              <a:extLst>
                <a:ext uri="{FF2B5EF4-FFF2-40B4-BE49-F238E27FC236}">
                  <a16:creationId xmlns:a16="http://schemas.microsoft.com/office/drawing/2014/main" id="{529BCBAB-D885-2B4F-987F-E15B098B1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30" name="Text Box 18">
              <a:extLst>
                <a:ext uri="{FF2B5EF4-FFF2-40B4-BE49-F238E27FC236}">
                  <a16:creationId xmlns:a16="http://schemas.microsoft.com/office/drawing/2014/main" id="{740DA51C-8174-5747-A78A-14F11FDFBF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175</a:t>
              </a:r>
            </a:p>
          </p:txBody>
        </p:sp>
      </p:grpSp>
      <p:grpSp>
        <p:nvGrpSpPr>
          <p:cNvPr id="64531" name="Group 19">
            <a:extLst>
              <a:ext uri="{FF2B5EF4-FFF2-40B4-BE49-F238E27FC236}">
                <a16:creationId xmlns:a16="http://schemas.microsoft.com/office/drawing/2014/main" id="{5CEA3874-5839-C04C-B2B7-F4E049302CA7}"/>
              </a:ext>
            </a:extLst>
          </p:cNvPr>
          <p:cNvGrpSpPr>
            <a:grpSpLocks/>
          </p:cNvGrpSpPr>
          <p:nvPr/>
        </p:nvGrpSpPr>
        <p:grpSpPr bwMode="auto">
          <a:xfrm>
            <a:off x="2802155" y="5039789"/>
            <a:ext cx="414981" cy="511312"/>
            <a:chOff x="1104" y="2832"/>
            <a:chExt cx="249" cy="312"/>
          </a:xfrm>
        </p:grpSpPr>
        <p:sp>
          <p:nvSpPr>
            <p:cNvPr id="64532" name="Rectangle 20">
              <a:extLst>
                <a:ext uri="{FF2B5EF4-FFF2-40B4-BE49-F238E27FC236}">
                  <a16:creationId xmlns:a16="http://schemas.microsoft.com/office/drawing/2014/main" id="{11C6D4F3-64BC-914A-BF8A-0E475E8F3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33" name="Text Box 21">
              <a:extLst>
                <a:ext uri="{FF2B5EF4-FFF2-40B4-BE49-F238E27FC236}">
                  <a16:creationId xmlns:a16="http://schemas.microsoft.com/office/drawing/2014/main" id="{D7BC2DDA-9517-C240-95E0-BE37EA727A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51</a:t>
              </a:r>
            </a:p>
          </p:txBody>
        </p:sp>
      </p:grpSp>
      <p:grpSp>
        <p:nvGrpSpPr>
          <p:cNvPr id="64534" name="Group 22">
            <a:extLst>
              <a:ext uri="{FF2B5EF4-FFF2-40B4-BE49-F238E27FC236}">
                <a16:creationId xmlns:a16="http://schemas.microsoft.com/office/drawing/2014/main" id="{7678B7F4-3FB7-4B48-AD79-E5F27F14CC6C}"/>
              </a:ext>
            </a:extLst>
          </p:cNvPr>
          <p:cNvGrpSpPr>
            <a:grpSpLocks/>
          </p:cNvGrpSpPr>
          <p:nvPr/>
        </p:nvGrpSpPr>
        <p:grpSpPr bwMode="auto">
          <a:xfrm>
            <a:off x="6534750" y="5039789"/>
            <a:ext cx="479980" cy="511312"/>
            <a:chOff x="1104" y="2832"/>
            <a:chExt cx="288" cy="312"/>
          </a:xfrm>
        </p:grpSpPr>
        <p:sp>
          <p:nvSpPr>
            <p:cNvPr id="64535" name="Rectangle 23">
              <a:extLst>
                <a:ext uri="{FF2B5EF4-FFF2-40B4-BE49-F238E27FC236}">
                  <a16:creationId xmlns:a16="http://schemas.microsoft.com/office/drawing/2014/main" id="{CBEB469A-FD5D-534C-AB4E-9B4385B04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36" name="Text Box 24">
              <a:extLst>
                <a:ext uri="{FF2B5EF4-FFF2-40B4-BE49-F238E27FC236}">
                  <a16:creationId xmlns:a16="http://schemas.microsoft.com/office/drawing/2014/main" id="{6E283822-5D5D-5144-9D57-842F67C2AC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133</a:t>
              </a:r>
            </a:p>
          </p:txBody>
        </p:sp>
      </p:grpSp>
      <p:grpSp>
        <p:nvGrpSpPr>
          <p:cNvPr id="64537" name="Group 25">
            <a:extLst>
              <a:ext uri="{FF2B5EF4-FFF2-40B4-BE49-F238E27FC236}">
                <a16:creationId xmlns:a16="http://schemas.microsoft.com/office/drawing/2014/main" id="{C1016E26-F45E-AC4F-B1D5-F2AC98325FD2}"/>
              </a:ext>
            </a:extLst>
          </p:cNvPr>
          <p:cNvGrpSpPr>
            <a:grpSpLocks/>
          </p:cNvGrpSpPr>
          <p:nvPr/>
        </p:nvGrpSpPr>
        <p:grpSpPr bwMode="auto">
          <a:xfrm>
            <a:off x="843996" y="5039789"/>
            <a:ext cx="346652" cy="511312"/>
            <a:chOff x="1104" y="2832"/>
            <a:chExt cx="208" cy="312"/>
          </a:xfrm>
        </p:grpSpPr>
        <p:sp>
          <p:nvSpPr>
            <p:cNvPr id="64538" name="Rectangle 26">
              <a:extLst>
                <a:ext uri="{FF2B5EF4-FFF2-40B4-BE49-F238E27FC236}">
                  <a16:creationId xmlns:a16="http://schemas.microsoft.com/office/drawing/2014/main" id="{B958148F-277F-514A-ACBC-46D37B5C8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39" name="Text Box 27">
              <a:extLst>
                <a:ext uri="{FF2B5EF4-FFF2-40B4-BE49-F238E27FC236}">
                  <a16:creationId xmlns:a16="http://schemas.microsoft.com/office/drawing/2014/main" id="{6AB8D133-62F8-6E4D-B491-C789FFB692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8</a:t>
              </a:r>
            </a:p>
          </p:txBody>
        </p:sp>
      </p:grpSp>
      <p:grpSp>
        <p:nvGrpSpPr>
          <p:cNvPr id="64540" name="Group 28">
            <a:extLst>
              <a:ext uri="{FF2B5EF4-FFF2-40B4-BE49-F238E27FC236}">
                <a16:creationId xmlns:a16="http://schemas.microsoft.com/office/drawing/2014/main" id="{29E963C1-6D40-2943-88BA-A0B3966E0DAA}"/>
              </a:ext>
            </a:extLst>
          </p:cNvPr>
          <p:cNvGrpSpPr>
            <a:grpSpLocks/>
          </p:cNvGrpSpPr>
          <p:nvPr/>
        </p:nvGrpSpPr>
        <p:grpSpPr bwMode="auto">
          <a:xfrm>
            <a:off x="6861986" y="5433522"/>
            <a:ext cx="479980" cy="511312"/>
            <a:chOff x="1104" y="2832"/>
            <a:chExt cx="288" cy="312"/>
          </a:xfrm>
        </p:grpSpPr>
        <p:sp>
          <p:nvSpPr>
            <p:cNvPr id="64541" name="Rectangle 29">
              <a:extLst>
                <a:ext uri="{FF2B5EF4-FFF2-40B4-BE49-F238E27FC236}">
                  <a16:creationId xmlns:a16="http://schemas.microsoft.com/office/drawing/2014/main" id="{5340444C-BB46-2148-A87A-1A27CCE22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42" name="Text Box 30">
              <a:extLst>
                <a:ext uri="{FF2B5EF4-FFF2-40B4-BE49-F238E27FC236}">
                  <a16:creationId xmlns:a16="http://schemas.microsoft.com/office/drawing/2014/main" id="{2F92F1C0-F43E-B94F-B7F3-0CC79661A6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140</a:t>
              </a:r>
            </a:p>
          </p:txBody>
        </p:sp>
      </p:grpSp>
      <p:grpSp>
        <p:nvGrpSpPr>
          <p:cNvPr id="64543" name="Group 31">
            <a:extLst>
              <a:ext uri="{FF2B5EF4-FFF2-40B4-BE49-F238E27FC236}">
                <a16:creationId xmlns:a16="http://schemas.microsoft.com/office/drawing/2014/main" id="{F2E9FE76-41E0-A546-AD84-61BAA3C9A787}"/>
              </a:ext>
            </a:extLst>
          </p:cNvPr>
          <p:cNvGrpSpPr>
            <a:grpSpLocks/>
          </p:cNvGrpSpPr>
          <p:nvPr/>
        </p:nvGrpSpPr>
        <p:grpSpPr bwMode="auto">
          <a:xfrm>
            <a:off x="3799612" y="5039789"/>
            <a:ext cx="414981" cy="511312"/>
            <a:chOff x="1104" y="2832"/>
            <a:chExt cx="249" cy="312"/>
          </a:xfrm>
        </p:grpSpPr>
        <p:sp>
          <p:nvSpPr>
            <p:cNvPr id="64544" name="Rectangle 32">
              <a:extLst>
                <a:ext uri="{FF2B5EF4-FFF2-40B4-BE49-F238E27FC236}">
                  <a16:creationId xmlns:a16="http://schemas.microsoft.com/office/drawing/2014/main" id="{E5DAA465-0698-BD4D-A725-D70E88251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45" name="Text Box 33">
              <a:extLst>
                <a:ext uri="{FF2B5EF4-FFF2-40B4-BE49-F238E27FC236}">
                  <a16:creationId xmlns:a16="http://schemas.microsoft.com/office/drawing/2014/main" id="{0ED4411C-67B1-0741-A97F-C2DD51F2E7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73</a:t>
              </a:r>
            </a:p>
          </p:txBody>
        </p:sp>
      </p:grpSp>
      <p:grpSp>
        <p:nvGrpSpPr>
          <p:cNvPr id="64546" name="Group 34">
            <a:extLst>
              <a:ext uri="{FF2B5EF4-FFF2-40B4-BE49-F238E27FC236}">
                <a16:creationId xmlns:a16="http://schemas.microsoft.com/office/drawing/2014/main" id="{CD976AF0-779B-B845-8C3B-C5D47941159F}"/>
              </a:ext>
            </a:extLst>
          </p:cNvPr>
          <p:cNvGrpSpPr>
            <a:grpSpLocks/>
          </p:cNvGrpSpPr>
          <p:nvPr/>
        </p:nvGrpSpPr>
        <p:grpSpPr bwMode="auto">
          <a:xfrm>
            <a:off x="3981604" y="5433522"/>
            <a:ext cx="414981" cy="511312"/>
            <a:chOff x="1104" y="2832"/>
            <a:chExt cx="249" cy="312"/>
          </a:xfrm>
        </p:grpSpPr>
        <p:sp>
          <p:nvSpPr>
            <p:cNvPr id="64547" name="Rectangle 35">
              <a:extLst>
                <a:ext uri="{FF2B5EF4-FFF2-40B4-BE49-F238E27FC236}">
                  <a16:creationId xmlns:a16="http://schemas.microsoft.com/office/drawing/2014/main" id="{BB996AC7-4187-AF44-94BF-A25618865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48" name="Text Box 36">
              <a:extLst>
                <a:ext uri="{FF2B5EF4-FFF2-40B4-BE49-F238E27FC236}">
                  <a16:creationId xmlns:a16="http://schemas.microsoft.com/office/drawing/2014/main" id="{BABAA1C0-C06A-7346-8CA1-94A6B67FD4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77</a:t>
              </a:r>
            </a:p>
          </p:txBody>
        </p:sp>
      </p:grpSp>
      <p:grpSp>
        <p:nvGrpSpPr>
          <p:cNvPr id="64549" name="Group 37">
            <a:extLst>
              <a:ext uri="{FF2B5EF4-FFF2-40B4-BE49-F238E27FC236}">
                <a16:creationId xmlns:a16="http://schemas.microsoft.com/office/drawing/2014/main" id="{86EA9D6E-F5C1-E748-B389-992848ADE8AC}"/>
              </a:ext>
            </a:extLst>
          </p:cNvPr>
          <p:cNvGrpSpPr>
            <a:grpSpLocks/>
          </p:cNvGrpSpPr>
          <p:nvPr/>
        </p:nvGrpSpPr>
        <p:grpSpPr bwMode="auto">
          <a:xfrm>
            <a:off x="3309637" y="5039784"/>
            <a:ext cx="432231" cy="425232"/>
            <a:chOff x="1891" y="2880"/>
            <a:chExt cx="247" cy="243"/>
          </a:xfrm>
        </p:grpSpPr>
        <p:sp>
          <p:nvSpPr>
            <p:cNvPr id="64550" name="Oval 38">
              <a:extLst>
                <a:ext uri="{FF2B5EF4-FFF2-40B4-BE49-F238E27FC236}">
                  <a16:creationId xmlns:a16="http://schemas.microsoft.com/office/drawing/2014/main" id="{93AF7D74-0755-E24B-AE05-CCFF68A66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51" name="AutoShape 39">
              <a:extLst>
                <a:ext uri="{FF2B5EF4-FFF2-40B4-BE49-F238E27FC236}">
                  <a16:creationId xmlns:a16="http://schemas.microsoft.com/office/drawing/2014/main" id="{62F465FB-D281-2440-99C5-797E18EFD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64552" name="Text Box 40">
            <a:extLst>
              <a:ext uri="{FF2B5EF4-FFF2-40B4-BE49-F238E27FC236}">
                <a16:creationId xmlns:a16="http://schemas.microsoft.com/office/drawing/2014/main" id="{644466CD-CD9E-C74A-819B-60EA2995D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485" y="6047739"/>
            <a:ext cx="2792619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read/write head position</a:t>
            </a:r>
          </a:p>
        </p:txBody>
      </p:sp>
      <p:cxnSp>
        <p:nvCxnSpPr>
          <p:cNvPr id="64553" name="AutoShape 41">
            <a:extLst>
              <a:ext uri="{FF2B5EF4-FFF2-40B4-BE49-F238E27FC236}">
                <a16:creationId xmlns:a16="http://schemas.microsoft.com/office/drawing/2014/main" id="{823FFA1E-351A-F241-A0F3-607EA6DB429D}"/>
              </a:ext>
            </a:extLst>
          </p:cNvPr>
          <p:cNvCxnSpPr>
            <a:cxnSpLocks noChangeShapeType="1"/>
            <a:stCxn id="64552" idx="0"/>
            <a:endCxn id="64550" idx="4"/>
          </p:cNvCxnSpPr>
          <p:nvPr/>
        </p:nvCxnSpPr>
        <p:spPr bwMode="auto">
          <a:xfrm flipV="1">
            <a:off x="2404795" y="5465016"/>
            <a:ext cx="1120958" cy="582723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554" name="Text Box 42">
            <a:extLst>
              <a:ext uri="{FF2B5EF4-FFF2-40B4-BE49-F238E27FC236}">
                <a16:creationId xmlns:a16="http://schemas.microsoft.com/office/drawing/2014/main" id="{184F2246-CC4C-5043-92FD-EB1A58D6E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175" y="6215732"/>
            <a:ext cx="3733581" cy="740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disk requests</a:t>
            </a:r>
          </a:p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(cylinder in which block resides)</a:t>
            </a:r>
          </a:p>
        </p:txBody>
      </p:sp>
      <p:cxnSp>
        <p:nvCxnSpPr>
          <p:cNvPr id="64555" name="AutoShape 43">
            <a:extLst>
              <a:ext uri="{FF2B5EF4-FFF2-40B4-BE49-F238E27FC236}">
                <a16:creationId xmlns:a16="http://schemas.microsoft.com/office/drawing/2014/main" id="{A1839ED6-33A1-8740-A9C4-A74EB8084871}"/>
              </a:ext>
            </a:extLst>
          </p:cNvPr>
          <p:cNvCxnSpPr>
            <a:cxnSpLocks noChangeShapeType="1"/>
            <a:stCxn id="64554" idx="3"/>
            <a:endCxn id="64530" idx="2"/>
          </p:cNvCxnSpPr>
          <p:nvPr/>
        </p:nvCxnSpPr>
        <p:spPr bwMode="auto">
          <a:xfrm flipH="1" flipV="1">
            <a:off x="8730990" y="5457688"/>
            <a:ext cx="438766" cy="1128450"/>
          </a:xfrm>
          <a:prstGeom prst="curvedConnector4">
            <a:avLst>
              <a:gd name="adj1" fmla="val -52101"/>
              <a:gd name="adj2" fmla="val 66412"/>
            </a:avLst>
          </a:prstGeom>
          <a:noFill/>
          <a:ln w="19050">
            <a:solidFill>
              <a:schemeClr val="tx2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556" name="AutoShape 44">
            <a:extLst>
              <a:ext uri="{FF2B5EF4-FFF2-40B4-BE49-F238E27FC236}">
                <a16:creationId xmlns:a16="http://schemas.microsoft.com/office/drawing/2014/main" id="{C33ECAE4-8888-0B4E-AD28-9552AC285314}"/>
              </a:ext>
            </a:extLst>
          </p:cNvPr>
          <p:cNvCxnSpPr>
            <a:cxnSpLocks noChangeShapeType="1"/>
            <a:stCxn id="64554" idx="1"/>
            <a:endCxn id="64547" idx="3"/>
          </p:cNvCxnSpPr>
          <p:nvPr/>
        </p:nvCxnSpPr>
        <p:spPr bwMode="auto">
          <a:xfrm rot="10800000">
            <a:off x="3981605" y="5693276"/>
            <a:ext cx="1454570" cy="892863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557" name="Text Box 45">
            <a:extLst>
              <a:ext uri="{FF2B5EF4-FFF2-40B4-BE49-F238E27FC236}">
                <a16:creationId xmlns:a16="http://schemas.microsoft.com/office/drawing/2014/main" id="{CFB60044-C16C-564E-A7F3-9CF20EF183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07" y="4304814"/>
            <a:ext cx="1603191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Outside edge</a:t>
            </a:r>
          </a:p>
        </p:txBody>
      </p:sp>
      <p:cxnSp>
        <p:nvCxnSpPr>
          <p:cNvPr id="64558" name="AutoShape 46">
            <a:extLst>
              <a:ext uri="{FF2B5EF4-FFF2-40B4-BE49-F238E27FC236}">
                <a16:creationId xmlns:a16="http://schemas.microsoft.com/office/drawing/2014/main" id="{86ADB89C-3C81-144A-A618-C7F65D3B96B0}"/>
              </a:ext>
            </a:extLst>
          </p:cNvPr>
          <p:cNvCxnSpPr>
            <a:cxnSpLocks noChangeShapeType="1"/>
            <a:stCxn id="64557" idx="3"/>
            <a:endCxn id="64559" idx="1"/>
          </p:cNvCxnSpPr>
          <p:nvPr/>
        </p:nvCxnSpPr>
        <p:spPr bwMode="auto">
          <a:xfrm>
            <a:off x="2107698" y="4514086"/>
            <a:ext cx="5938020" cy="0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559" name="Text Box 47">
            <a:extLst>
              <a:ext uri="{FF2B5EF4-FFF2-40B4-BE49-F238E27FC236}">
                <a16:creationId xmlns:a16="http://schemas.microsoft.com/office/drawing/2014/main" id="{2F1C2B21-9607-9847-A0B7-D2EA70F75A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5718" y="4304814"/>
            <a:ext cx="1423654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Inside edge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059A65-E988-4E8C-A51D-58A284026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400" y="1342262"/>
            <a:ext cx="3065896" cy="204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7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7" name="Rectangle 11">
            <a:extLst>
              <a:ext uri="{FF2B5EF4-FFF2-40B4-BE49-F238E27FC236}">
                <a16:creationId xmlns:a16="http://schemas.microsoft.com/office/drawing/2014/main" id="{2D5660B3-D582-6047-987F-CA050879E0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First-Come-First Served (FCFS)</a:t>
            </a:r>
          </a:p>
        </p:txBody>
      </p:sp>
      <p:sp>
        <p:nvSpPr>
          <p:cNvPr id="65548" name="Rectangle 12">
            <a:extLst>
              <a:ext uri="{FF2B5EF4-FFF2-40B4-BE49-F238E27FC236}">
                <a16:creationId xmlns:a16="http://schemas.microsoft.com/office/drawing/2014/main" id="{6012D788-9749-1D4B-8237-27DC5D98D3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2594852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/>
              <a:t>Requests serviced in the order in which they arrived</a:t>
            </a:r>
          </a:p>
          <a:p>
            <a:pPr lvl="1"/>
            <a:r>
              <a:rPr lang="en-US" altLang="en-US"/>
              <a:t>Easy to implement!</a:t>
            </a:r>
          </a:p>
          <a:p>
            <a:pPr lvl="1"/>
            <a:r>
              <a:rPr lang="en-US" altLang="en-US"/>
              <a:t>May involve lots of unnecessary seek distance</a:t>
            </a:r>
          </a:p>
          <a:p>
            <a:r>
              <a:rPr lang="en-US" altLang="en-US"/>
              <a:t>Seek order = 100, 175, 51, 133, 8, 140, 73, 77</a:t>
            </a:r>
          </a:p>
          <a:p>
            <a:r>
              <a:rPr lang="en-US" altLang="en-US"/>
              <a:t>Seek distance = (100-63) + (175-100) + (175-51) + (133-51) +</a:t>
            </a:r>
            <a:br>
              <a:rPr lang="en-US" altLang="en-US"/>
            </a:br>
            <a:r>
              <a:rPr lang="en-US" altLang="en-US"/>
              <a:t>(133-8) + (140-8) + (140-73) + (77-73) = 646 cylinders</a:t>
            </a:r>
          </a:p>
        </p:txBody>
      </p:sp>
      <p:sp>
        <p:nvSpPr>
          <p:cNvPr id="49" name="Footer Placeholder 4">
            <a:extLst>
              <a:ext uri="{FF2B5EF4-FFF2-40B4-BE49-F238E27FC236}">
                <a16:creationId xmlns:a16="http://schemas.microsoft.com/office/drawing/2014/main" id="{6326B5E4-5350-FC45-B1BB-74D57E4ED1B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0" name="Slide Number Placeholder 5">
            <a:extLst>
              <a:ext uri="{FF2B5EF4-FFF2-40B4-BE49-F238E27FC236}">
                <a16:creationId xmlns:a16="http://schemas.microsoft.com/office/drawing/2014/main" id="{AD93415D-44DC-674E-B825-351BCA4919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D2EE64DE-0D3F-E54E-9445-2087BDCC8414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5538" name="Line 2">
            <a:extLst>
              <a:ext uri="{FF2B5EF4-FFF2-40B4-BE49-F238E27FC236}">
                <a16:creationId xmlns:a16="http://schemas.microsoft.com/office/drawing/2014/main" id="{11735BC8-E477-2747-B7ED-A2BEBB6AE2A1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39" name="Line 3">
            <a:extLst>
              <a:ext uri="{FF2B5EF4-FFF2-40B4-BE49-F238E27FC236}">
                <a16:creationId xmlns:a16="http://schemas.microsoft.com/office/drawing/2014/main" id="{24E68DE7-5A35-5042-822E-36D5CF34B624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0" name="Line 4">
            <a:extLst>
              <a:ext uri="{FF2B5EF4-FFF2-40B4-BE49-F238E27FC236}">
                <a16:creationId xmlns:a16="http://schemas.microsoft.com/office/drawing/2014/main" id="{D4BE8345-A3DB-1645-B28A-511A69ECC5EA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1" name="Line 5">
            <a:extLst>
              <a:ext uri="{FF2B5EF4-FFF2-40B4-BE49-F238E27FC236}">
                <a16:creationId xmlns:a16="http://schemas.microsoft.com/office/drawing/2014/main" id="{CD8D194C-79A3-3346-9ADC-09A8291DA2E4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2" name="Line 6">
            <a:extLst>
              <a:ext uri="{FF2B5EF4-FFF2-40B4-BE49-F238E27FC236}">
                <a16:creationId xmlns:a16="http://schemas.microsoft.com/office/drawing/2014/main" id="{0D7A9397-6DD1-484A-86BD-2DC562546D79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3" name="Line 7">
            <a:extLst>
              <a:ext uri="{FF2B5EF4-FFF2-40B4-BE49-F238E27FC236}">
                <a16:creationId xmlns:a16="http://schemas.microsoft.com/office/drawing/2014/main" id="{395A93C0-4F85-C74A-B94B-859F411ABD6D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4" name="Line 8">
            <a:extLst>
              <a:ext uri="{FF2B5EF4-FFF2-40B4-BE49-F238E27FC236}">
                <a16:creationId xmlns:a16="http://schemas.microsoft.com/office/drawing/2014/main" id="{9E8C7959-0BC0-324B-95BC-E622A39849D6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5" name="Line 9">
            <a:extLst>
              <a:ext uri="{FF2B5EF4-FFF2-40B4-BE49-F238E27FC236}">
                <a16:creationId xmlns:a16="http://schemas.microsoft.com/office/drawing/2014/main" id="{EF0B8432-B49D-0444-8B87-DB8553CF1FEB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6" name="Rectangle 10">
            <a:extLst>
              <a:ext uri="{FF2B5EF4-FFF2-40B4-BE49-F238E27FC236}">
                <a16:creationId xmlns:a16="http://schemas.microsoft.com/office/drawing/2014/main" id="{33032BCE-6F63-6749-99BF-AE94AD939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259" y="3779837"/>
            <a:ext cx="9117108" cy="32286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5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65549" name="Group 13">
            <a:extLst>
              <a:ext uri="{FF2B5EF4-FFF2-40B4-BE49-F238E27FC236}">
                <a16:creationId xmlns:a16="http://schemas.microsoft.com/office/drawing/2014/main" id="{1274F587-0E68-1146-9D55-14E7BFAD11AD}"/>
              </a:ext>
            </a:extLst>
          </p:cNvPr>
          <p:cNvGrpSpPr>
            <a:grpSpLocks/>
          </p:cNvGrpSpPr>
          <p:nvPr/>
        </p:nvGrpSpPr>
        <p:grpSpPr bwMode="auto">
          <a:xfrm>
            <a:off x="5040314" y="4147327"/>
            <a:ext cx="479980" cy="511312"/>
            <a:chOff x="1104" y="2832"/>
            <a:chExt cx="288" cy="312"/>
          </a:xfrm>
        </p:grpSpPr>
        <p:sp>
          <p:nvSpPr>
            <p:cNvPr id="65550" name="Rectangle 14">
              <a:extLst>
                <a:ext uri="{FF2B5EF4-FFF2-40B4-BE49-F238E27FC236}">
                  <a16:creationId xmlns:a16="http://schemas.microsoft.com/office/drawing/2014/main" id="{F8DA759B-0474-1C46-9DAC-66F15DB6ED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51" name="Text Box 15">
              <a:extLst>
                <a:ext uri="{FF2B5EF4-FFF2-40B4-BE49-F238E27FC236}">
                  <a16:creationId xmlns:a16="http://schemas.microsoft.com/office/drawing/2014/main" id="{CE94A919-0DC5-9D4B-8DB0-9D308B4380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100</a:t>
              </a:r>
            </a:p>
          </p:txBody>
        </p:sp>
      </p:grpSp>
      <p:grpSp>
        <p:nvGrpSpPr>
          <p:cNvPr id="65552" name="Group 16">
            <a:extLst>
              <a:ext uri="{FF2B5EF4-FFF2-40B4-BE49-F238E27FC236}">
                <a16:creationId xmlns:a16="http://schemas.microsoft.com/office/drawing/2014/main" id="{B3087C6A-D143-4746-8269-C10A17ED6E0E}"/>
              </a:ext>
            </a:extLst>
          </p:cNvPr>
          <p:cNvGrpSpPr>
            <a:grpSpLocks/>
          </p:cNvGrpSpPr>
          <p:nvPr/>
        </p:nvGrpSpPr>
        <p:grpSpPr bwMode="auto">
          <a:xfrm>
            <a:off x="8452668" y="4500812"/>
            <a:ext cx="479980" cy="511312"/>
            <a:chOff x="1104" y="2832"/>
            <a:chExt cx="288" cy="312"/>
          </a:xfrm>
        </p:grpSpPr>
        <p:sp>
          <p:nvSpPr>
            <p:cNvPr id="65553" name="Rectangle 17">
              <a:extLst>
                <a:ext uri="{FF2B5EF4-FFF2-40B4-BE49-F238E27FC236}">
                  <a16:creationId xmlns:a16="http://schemas.microsoft.com/office/drawing/2014/main" id="{9C4170BC-240B-A54D-BBD6-D1ED1ADE4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54" name="Text Box 18">
              <a:extLst>
                <a:ext uri="{FF2B5EF4-FFF2-40B4-BE49-F238E27FC236}">
                  <a16:creationId xmlns:a16="http://schemas.microsoft.com/office/drawing/2014/main" id="{1423ADC8-4E6C-9C45-A551-299469FC9F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175</a:t>
              </a:r>
            </a:p>
          </p:txBody>
        </p:sp>
      </p:grpSp>
      <p:grpSp>
        <p:nvGrpSpPr>
          <p:cNvPr id="65555" name="Group 19">
            <a:extLst>
              <a:ext uri="{FF2B5EF4-FFF2-40B4-BE49-F238E27FC236}">
                <a16:creationId xmlns:a16="http://schemas.microsoft.com/office/drawing/2014/main" id="{734DE932-910D-C04D-8CC8-64897BA43F67}"/>
              </a:ext>
            </a:extLst>
          </p:cNvPr>
          <p:cNvGrpSpPr>
            <a:grpSpLocks/>
          </p:cNvGrpSpPr>
          <p:nvPr/>
        </p:nvGrpSpPr>
        <p:grpSpPr bwMode="auto">
          <a:xfrm>
            <a:off x="2802155" y="4852543"/>
            <a:ext cx="414981" cy="511703"/>
            <a:chOff x="1104" y="2832"/>
            <a:chExt cx="249" cy="311"/>
          </a:xfrm>
        </p:grpSpPr>
        <p:sp>
          <p:nvSpPr>
            <p:cNvPr id="65556" name="Rectangle 20">
              <a:extLst>
                <a:ext uri="{FF2B5EF4-FFF2-40B4-BE49-F238E27FC236}">
                  <a16:creationId xmlns:a16="http://schemas.microsoft.com/office/drawing/2014/main" id="{061FCCBB-D351-8D4E-8936-34B49DB780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57" name="Text Box 21">
              <a:extLst>
                <a:ext uri="{FF2B5EF4-FFF2-40B4-BE49-F238E27FC236}">
                  <a16:creationId xmlns:a16="http://schemas.microsoft.com/office/drawing/2014/main" id="{5AD7B5BE-7C16-564C-AE93-BD17C3AD0A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51</a:t>
              </a:r>
            </a:p>
          </p:txBody>
        </p:sp>
      </p:grpSp>
      <p:grpSp>
        <p:nvGrpSpPr>
          <p:cNvPr id="65558" name="Group 22">
            <a:extLst>
              <a:ext uri="{FF2B5EF4-FFF2-40B4-BE49-F238E27FC236}">
                <a16:creationId xmlns:a16="http://schemas.microsoft.com/office/drawing/2014/main" id="{6BB75C4E-E6EC-B34F-9580-B8CBF3A973AC}"/>
              </a:ext>
            </a:extLst>
          </p:cNvPr>
          <p:cNvGrpSpPr>
            <a:grpSpLocks/>
          </p:cNvGrpSpPr>
          <p:nvPr/>
        </p:nvGrpSpPr>
        <p:grpSpPr bwMode="auto">
          <a:xfrm>
            <a:off x="6534750" y="5206032"/>
            <a:ext cx="479980" cy="511312"/>
            <a:chOff x="1104" y="2832"/>
            <a:chExt cx="288" cy="312"/>
          </a:xfrm>
        </p:grpSpPr>
        <p:sp>
          <p:nvSpPr>
            <p:cNvPr id="65559" name="Rectangle 23">
              <a:extLst>
                <a:ext uri="{FF2B5EF4-FFF2-40B4-BE49-F238E27FC236}">
                  <a16:creationId xmlns:a16="http://schemas.microsoft.com/office/drawing/2014/main" id="{E0C2CEBB-7376-8D46-A853-04D456E81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60" name="Text Box 24">
              <a:extLst>
                <a:ext uri="{FF2B5EF4-FFF2-40B4-BE49-F238E27FC236}">
                  <a16:creationId xmlns:a16="http://schemas.microsoft.com/office/drawing/2014/main" id="{178A3B62-18B6-7C44-9DFF-C854FF437E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133</a:t>
              </a:r>
            </a:p>
          </p:txBody>
        </p:sp>
      </p:grpSp>
      <p:grpSp>
        <p:nvGrpSpPr>
          <p:cNvPr id="65561" name="Group 25">
            <a:extLst>
              <a:ext uri="{FF2B5EF4-FFF2-40B4-BE49-F238E27FC236}">
                <a16:creationId xmlns:a16="http://schemas.microsoft.com/office/drawing/2014/main" id="{685D3FC5-6374-1F48-A2F7-755F3AA54687}"/>
              </a:ext>
            </a:extLst>
          </p:cNvPr>
          <p:cNvGrpSpPr>
            <a:grpSpLocks/>
          </p:cNvGrpSpPr>
          <p:nvPr/>
        </p:nvGrpSpPr>
        <p:grpSpPr bwMode="auto">
          <a:xfrm>
            <a:off x="843996" y="5557762"/>
            <a:ext cx="346652" cy="511703"/>
            <a:chOff x="1104" y="2832"/>
            <a:chExt cx="208" cy="311"/>
          </a:xfrm>
        </p:grpSpPr>
        <p:sp>
          <p:nvSpPr>
            <p:cNvPr id="65562" name="Rectangle 26">
              <a:extLst>
                <a:ext uri="{FF2B5EF4-FFF2-40B4-BE49-F238E27FC236}">
                  <a16:creationId xmlns:a16="http://schemas.microsoft.com/office/drawing/2014/main" id="{E85906B0-DFA8-0243-8D19-FD4F4AB36E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63" name="Text Box 27">
              <a:extLst>
                <a:ext uri="{FF2B5EF4-FFF2-40B4-BE49-F238E27FC236}">
                  <a16:creationId xmlns:a16="http://schemas.microsoft.com/office/drawing/2014/main" id="{B01428DF-805F-084E-B4C9-E9B787CB2D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8</a:t>
              </a:r>
            </a:p>
          </p:txBody>
        </p:sp>
      </p:grpSp>
      <p:grpSp>
        <p:nvGrpSpPr>
          <p:cNvPr id="65564" name="Group 28">
            <a:extLst>
              <a:ext uri="{FF2B5EF4-FFF2-40B4-BE49-F238E27FC236}">
                <a16:creationId xmlns:a16="http://schemas.microsoft.com/office/drawing/2014/main" id="{84AD8057-A10F-D04C-A7C0-D0CF99BC10DA}"/>
              </a:ext>
            </a:extLst>
          </p:cNvPr>
          <p:cNvGrpSpPr>
            <a:grpSpLocks/>
          </p:cNvGrpSpPr>
          <p:nvPr/>
        </p:nvGrpSpPr>
        <p:grpSpPr bwMode="auto">
          <a:xfrm>
            <a:off x="6861986" y="5911251"/>
            <a:ext cx="479980" cy="511312"/>
            <a:chOff x="1104" y="2832"/>
            <a:chExt cx="288" cy="312"/>
          </a:xfrm>
        </p:grpSpPr>
        <p:sp>
          <p:nvSpPr>
            <p:cNvPr id="65565" name="Rectangle 29">
              <a:extLst>
                <a:ext uri="{FF2B5EF4-FFF2-40B4-BE49-F238E27FC236}">
                  <a16:creationId xmlns:a16="http://schemas.microsoft.com/office/drawing/2014/main" id="{7C826A93-C569-334F-8300-0C1B097AE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66" name="Text Box 30">
              <a:extLst>
                <a:ext uri="{FF2B5EF4-FFF2-40B4-BE49-F238E27FC236}">
                  <a16:creationId xmlns:a16="http://schemas.microsoft.com/office/drawing/2014/main" id="{D189D5CD-D88D-1F47-8BDB-8F97DAE45F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140</a:t>
              </a:r>
            </a:p>
          </p:txBody>
        </p:sp>
      </p:grpSp>
      <p:grpSp>
        <p:nvGrpSpPr>
          <p:cNvPr id="65567" name="Group 31">
            <a:extLst>
              <a:ext uri="{FF2B5EF4-FFF2-40B4-BE49-F238E27FC236}">
                <a16:creationId xmlns:a16="http://schemas.microsoft.com/office/drawing/2014/main" id="{2DB8577E-5680-EF4C-A41A-9B2A448B919D}"/>
              </a:ext>
            </a:extLst>
          </p:cNvPr>
          <p:cNvGrpSpPr>
            <a:grpSpLocks/>
          </p:cNvGrpSpPr>
          <p:nvPr/>
        </p:nvGrpSpPr>
        <p:grpSpPr bwMode="auto">
          <a:xfrm>
            <a:off x="3799612" y="6262982"/>
            <a:ext cx="414981" cy="511703"/>
            <a:chOff x="1104" y="2832"/>
            <a:chExt cx="249" cy="311"/>
          </a:xfrm>
        </p:grpSpPr>
        <p:sp>
          <p:nvSpPr>
            <p:cNvPr id="65568" name="Rectangle 32">
              <a:extLst>
                <a:ext uri="{FF2B5EF4-FFF2-40B4-BE49-F238E27FC236}">
                  <a16:creationId xmlns:a16="http://schemas.microsoft.com/office/drawing/2014/main" id="{147438BB-FFE8-6E44-8906-755167E31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69" name="Text Box 33">
              <a:extLst>
                <a:ext uri="{FF2B5EF4-FFF2-40B4-BE49-F238E27FC236}">
                  <a16:creationId xmlns:a16="http://schemas.microsoft.com/office/drawing/2014/main" id="{294A489D-D045-9B46-B616-A2971EE91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73</a:t>
              </a:r>
            </a:p>
          </p:txBody>
        </p:sp>
      </p:grpSp>
      <p:grpSp>
        <p:nvGrpSpPr>
          <p:cNvPr id="65570" name="Group 34">
            <a:extLst>
              <a:ext uri="{FF2B5EF4-FFF2-40B4-BE49-F238E27FC236}">
                <a16:creationId xmlns:a16="http://schemas.microsoft.com/office/drawing/2014/main" id="{24BF766A-9741-5E45-AA12-11F897E1B378}"/>
              </a:ext>
            </a:extLst>
          </p:cNvPr>
          <p:cNvGrpSpPr>
            <a:grpSpLocks/>
          </p:cNvGrpSpPr>
          <p:nvPr/>
        </p:nvGrpSpPr>
        <p:grpSpPr bwMode="auto">
          <a:xfrm>
            <a:off x="3948355" y="6551724"/>
            <a:ext cx="414981" cy="511312"/>
            <a:chOff x="1104" y="2832"/>
            <a:chExt cx="249" cy="312"/>
          </a:xfrm>
        </p:grpSpPr>
        <p:sp>
          <p:nvSpPr>
            <p:cNvPr id="65571" name="Rectangle 35">
              <a:extLst>
                <a:ext uri="{FF2B5EF4-FFF2-40B4-BE49-F238E27FC236}">
                  <a16:creationId xmlns:a16="http://schemas.microsoft.com/office/drawing/2014/main" id="{3036E974-164A-7141-A186-2B01F9CDB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72" name="Text Box 36">
              <a:extLst>
                <a:ext uri="{FF2B5EF4-FFF2-40B4-BE49-F238E27FC236}">
                  <a16:creationId xmlns:a16="http://schemas.microsoft.com/office/drawing/2014/main" id="{BB012CD5-446C-A547-A70C-91CC4FE0DF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77</a:t>
              </a:r>
            </a:p>
          </p:txBody>
        </p:sp>
      </p:grpSp>
      <p:sp>
        <p:nvSpPr>
          <p:cNvPr id="65573" name="Text Box 37">
            <a:extLst>
              <a:ext uri="{FF2B5EF4-FFF2-40B4-BE49-F238E27FC236}">
                <a16:creationId xmlns:a16="http://schemas.microsoft.com/office/drawing/2014/main" id="{D8048EFB-A4D3-D140-B5B0-C898576A1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238" y="4016077"/>
            <a:ext cx="238706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read/write head start</a:t>
            </a:r>
          </a:p>
        </p:txBody>
      </p:sp>
      <p:cxnSp>
        <p:nvCxnSpPr>
          <p:cNvPr id="65574" name="AutoShape 38">
            <a:extLst>
              <a:ext uri="{FF2B5EF4-FFF2-40B4-BE49-F238E27FC236}">
                <a16:creationId xmlns:a16="http://schemas.microsoft.com/office/drawing/2014/main" id="{4545E4D8-D83D-0447-8394-DC9104A0A2D0}"/>
              </a:ext>
            </a:extLst>
          </p:cNvPr>
          <p:cNvCxnSpPr>
            <a:cxnSpLocks noChangeShapeType="1"/>
            <a:stCxn id="65583" idx="3"/>
            <a:endCxn id="65550" idx="1"/>
          </p:cNvCxnSpPr>
          <p:nvPr/>
        </p:nvCxnSpPr>
        <p:spPr bwMode="auto">
          <a:xfrm>
            <a:off x="3864364" y="4075575"/>
            <a:ext cx="1175951" cy="33150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75" name="AutoShape 39">
            <a:extLst>
              <a:ext uri="{FF2B5EF4-FFF2-40B4-BE49-F238E27FC236}">
                <a16:creationId xmlns:a16="http://schemas.microsoft.com/office/drawing/2014/main" id="{1BFF41FC-9872-3647-82E5-EC65B18E7039}"/>
              </a:ext>
            </a:extLst>
          </p:cNvPr>
          <p:cNvCxnSpPr>
            <a:cxnSpLocks noChangeShapeType="1"/>
            <a:stCxn id="65550" idx="3"/>
            <a:endCxn id="65553" idx="1"/>
          </p:cNvCxnSpPr>
          <p:nvPr/>
        </p:nvCxnSpPr>
        <p:spPr bwMode="auto">
          <a:xfrm>
            <a:off x="5040315" y="4407080"/>
            <a:ext cx="3412354" cy="3534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76" name="AutoShape 40">
            <a:extLst>
              <a:ext uri="{FF2B5EF4-FFF2-40B4-BE49-F238E27FC236}">
                <a16:creationId xmlns:a16="http://schemas.microsoft.com/office/drawing/2014/main" id="{BAC6B199-F686-C940-B0BC-DCB43F989E99}"/>
              </a:ext>
            </a:extLst>
          </p:cNvPr>
          <p:cNvCxnSpPr>
            <a:cxnSpLocks noChangeShapeType="1"/>
            <a:stCxn id="65553" idx="1"/>
            <a:endCxn id="65556" idx="3"/>
          </p:cNvCxnSpPr>
          <p:nvPr/>
        </p:nvCxnSpPr>
        <p:spPr bwMode="auto">
          <a:xfrm flipH="1">
            <a:off x="2802157" y="4760565"/>
            <a:ext cx="5650511" cy="35194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77" name="AutoShape 41">
            <a:extLst>
              <a:ext uri="{FF2B5EF4-FFF2-40B4-BE49-F238E27FC236}">
                <a16:creationId xmlns:a16="http://schemas.microsoft.com/office/drawing/2014/main" id="{46D66B44-AB77-5A42-8BBA-8FF991A0B172}"/>
              </a:ext>
            </a:extLst>
          </p:cNvPr>
          <p:cNvCxnSpPr>
            <a:cxnSpLocks noChangeShapeType="1"/>
            <a:stCxn id="65556" idx="3"/>
            <a:endCxn id="65559" idx="1"/>
          </p:cNvCxnSpPr>
          <p:nvPr/>
        </p:nvCxnSpPr>
        <p:spPr bwMode="auto">
          <a:xfrm>
            <a:off x="2802156" y="5112508"/>
            <a:ext cx="3732595" cy="35327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78" name="AutoShape 42">
            <a:extLst>
              <a:ext uri="{FF2B5EF4-FFF2-40B4-BE49-F238E27FC236}">
                <a16:creationId xmlns:a16="http://schemas.microsoft.com/office/drawing/2014/main" id="{2A335363-2010-644C-A88B-E0281812D6B9}"/>
              </a:ext>
            </a:extLst>
          </p:cNvPr>
          <p:cNvCxnSpPr>
            <a:cxnSpLocks noChangeShapeType="1"/>
            <a:stCxn id="65559" idx="1"/>
            <a:endCxn id="65562" idx="3"/>
          </p:cNvCxnSpPr>
          <p:nvPr/>
        </p:nvCxnSpPr>
        <p:spPr bwMode="auto">
          <a:xfrm flipH="1">
            <a:off x="843995" y="5465785"/>
            <a:ext cx="5690755" cy="35194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79" name="AutoShape 43">
            <a:extLst>
              <a:ext uri="{FF2B5EF4-FFF2-40B4-BE49-F238E27FC236}">
                <a16:creationId xmlns:a16="http://schemas.microsoft.com/office/drawing/2014/main" id="{C8FBEA4D-EE73-C342-B864-341DFD00CFE3}"/>
              </a:ext>
            </a:extLst>
          </p:cNvPr>
          <p:cNvCxnSpPr>
            <a:cxnSpLocks noChangeShapeType="1"/>
            <a:stCxn id="65562" idx="3"/>
            <a:endCxn id="65565" idx="1"/>
          </p:cNvCxnSpPr>
          <p:nvPr/>
        </p:nvCxnSpPr>
        <p:spPr bwMode="auto">
          <a:xfrm>
            <a:off x="843997" y="5817727"/>
            <a:ext cx="6017990" cy="35327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80" name="AutoShape 44">
            <a:extLst>
              <a:ext uri="{FF2B5EF4-FFF2-40B4-BE49-F238E27FC236}">
                <a16:creationId xmlns:a16="http://schemas.microsoft.com/office/drawing/2014/main" id="{3268DB36-E877-6041-9FDA-2999D193216E}"/>
              </a:ext>
            </a:extLst>
          </p:cNvPr>
          <p:cNvCxnSpPr>
            <a:cxnSpLocks noChangeShapeType="1"/>
            <a:stCxn id="65565" idx="1"/>
            <a:endCxn id="65568" idx="3"/>
          </p:cNvCxnSpPr>
          <p:nvPr/>
        </p:nvCxnSpPr>
        <p:spPr bwMode="auto">
          <a:xfrm flipH="1">
            <a:off x="3799614" y="6171004"/>
            <a:ext cx="3062372" cy="35194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5581" name="Group 45">
            <a:extLst>
              <a:ext uri="{FF2B5EF4-FFF2-40B4-BE49-F238E27FC236}">
                <a16:creationId xmlns:a16="http://schemas.microsoft.com/office/drawing/2014/main" id="{3B8DBC77-D0ED-9247-9E66-68953AF33B5A}"/>
              </a:ext>
            </a:extLst>
          </p:cNvPr>
          <p:cNvGrpSpPr>
            <a:grpSpLocks/>
          </p:cNvGrpSpPr>
          <p:nvPr/>
        </p:nvGrpSpPr>
        <p:grpSpPr bwMode="auto">
          <a:xfrm>
            <a:off x="3528378" y="3863834"/>
            <a:ext cx="432232" cy="425232"/>
            <a:chOff x="1891" y="2880"/>
            <a:chExt cx="247" cy="243"/>
          </a:xfrm>
        </p:grpSpPr>
        <p:sp>
          <p:nvSpPr>
            <p:cNvPr id="65582" name="Oval 46">
              <a:extLst>
                <a:ext uri="{FF2B5EF4-FFF2-40B4-BE49-F238E27FC236}">
                  <a16:creationId xmlns:a16="http://schemas.microsoft.com/office/drawing/2014/main" id="{6B1721B5-8E3D-4844-BAC7-E9E3B63EF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83" name="AutoShape 47">
              <a:extLst>
                <a:ext uri="{FF2B5EF4-FFF2-40B4-BE49-F238E27FC236}">
                  <a16:creationId xmlns:a16="http://schemas.microsoft.com/office/drawing/2014/main" id="{5D278B71-5ED1-FA4F-90FD-1252EBA06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cxnSp>
        <p:nvCxnSpPr>
          <p:cNvPr id="65584" name="AutoShape 48">
            <a:extLst>
              <a:ext uri="{FF2B5EF4-FFF2-40B4-BE49-F238E27FC236}">
                <a16:creationId xmlns:a16="http://schemas.microsoft.com/office/drawing/2014/main" id="{F6D3504F-7A13-A041-9EB5-3562703B1089}"/>
              </a:ext>
            </a:extLst>
          </p:cNvPr>
          <p:cNvCxnSpPr>
            <a:cxnSpLocks noChangeShapeType="1"/>
            <a:stCxn id="65568" idx="1"/>
            <a:endCxn id="65571" idx="1"/>
          </p:cNvCxnSpPr>
          <p:nvPr/>
        </p:nvCxnSpPr>
        <p:spPr bwMode="auto">
          <a:xfrm>
            <a:off x="3799612" y="6522947"/>
            <a:ext cx="148744" cy="28853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4683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5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5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5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65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5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5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5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71" name="Rectangle 11">
            <a:extLst>
              <a:ext uri="{FF2B5EF4-FFF2-40B4-BE49-F238E27FC236}">
                <a16:creationId xmlns:a16="http://schemas.microsoft.com/office/drawing/2014/main" id="{C81B9680-07CC-D345-95E4-44F94D9FEC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Shortest Seek Time First (SSTF)</a:t>
            </a:r>
          </a:p>
        </p:txBody>
      </p:sp>
      <p:sp>
        <p:nvSpPr>
          <p:cNvPr id="66572" name="Rectangle 12">
            <a:extLst>
              <a:ext uri="{FF2B5EF4-FFF2-40B4-BE49-F238E27FC236}">
                <a16:creationId xmlns:a16="http://schemas.microsoft.com/office/drawing/2014/main" id="{27A7C368-C92F-9441-9A5D-3501E43DD88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2807215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/>
              <a:t>Service the request with the shortest seek time from the current head position</a:t>
            </a:r>
          </a:p>
          <a:p>
            <a:pPr lvl="1"/>
            <a:r>
              <a:rPr lang="en-US" altLang="en-US"/>
              <a:t>Form of SJF scheduling</a:t>
            </a:r>
          </a:p>
          <a:p>
            <a:pPr lvl="1"/>
            <a:r>
              <a:rPr lang="en-US" altLang="en-US"/>
              <a:t>May starve some requests</a:t>
            </a:r>
          </a:p>
          <a:p>
            <a:r>
              <a:rPr lang="en-US" altLang="en-US"/>
              <a:t>Seek order = 73, 77, 100, 133, 140, 175, 51, 8</a:t>
            </a:r>
          </a:p>
          <a:p>
            <a:r>
              <a:rPr lang="en-US" altLang="en-US"/>
              <a:t>Seek distance = 10 + 4 + 23 + 33 + 7 + 35 + 124 + 43 = 279 cylinders</a:t>
            </a:r>
          </a:p>
        </p:txBody>
      </p:sp>
      <p:sp>
        <p:nvSpPr>
          <p:cNvPr id="49" name="Footer Placeholder 4">
            <a:extLst>
              <a:ext uri="{FF2B5EF4-FFF2-40B4-BE49-F238E27FC236}">
                <a16:creationId xmlns:a16="http://schemas.microsoft.com/office/drawing/2014/main" id="{CC466CC0-A73D-1C46-B1E0-222EB19451F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0" name="Slide Number Placeholder 5">
            <a:extLst>
              <a:ext uri="{FF2B5EF4-FFF2-40B4-BE49-F238E27FC236}">
                <a16:creationId xmlns:a16="http://schemas.microsoft.com/office/drawing/2014/main" id="{D53E9570-1265-FE41-8051-D6C56DAC07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72D32B8E-FFFD-A549-AA33-7A6FACBBF72E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6562" name="Line 2">
            <a:extLst>
              <a:ext uri="{FF2B5EF4-FFF2-40B4-BE49-F238E27FC236}">
                <a16:creationId xmlns:a16="http://schemas.microsoft.com/office/drawing/2014/main" id="{FC1A29A2-E8A3-384E-9B9B-36D91F0E87EF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3" name="Line 3">
            <a:extLst>
              <a:ext uri="{FF2B5EF4-FFF2-40B4-BE49-F238E27FC236}">
                <a16:creationId xmlns:a16="http://schemas.microsoft.com/office/drawing/2014/main" id="{D816A5E7-894D-CF4D-9947-B1A0036A05DB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4" name="Line 4">
            <a:extLst>
              <a:ext uri="{FF2B5EF4-FFF2-40B4-BE49-F238E27FC236}">
                <a16:creationId xmlns:a16="http://schemas.microsoft.com/office/drawing/2014/main" id="{62DF3C6F-60AB-2E4A-815F-E8CE2E21A88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5" name="Line 5">
            <a:extLst>
              <a:ext uri="{FF2B5EF4-FFF2-40B4-BE49-F238E27FC236}">
                <a16:creationId xmlns:a16="http://schemas.microsoft.com/office/drawing/2014/main" id="{F92D1407-3211-4E4D-B2EE-791770D7676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6" name="Line 6">
            <a:extLst>
              <a:ext uri="{FF2B5EF4-FFF2-40B4-BE49-F238E27FC236}">
                <a16:creationId xmlns:a16="http://schemas.microsoft.com/office/drawing/2014/main" id="{F1AADFA2-1841-FA49-AEF6-72E2B898193D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7" name="Line 7">
            <a:extLst>
              <a:ext uri="{FF2B5EF4-FFF2-40B4-BE49-F238E27FC236}">
                <a16:creationId xmlns:a16="http://schemas.microsoft.com/office/drawing/2014/main" id="{41E5A8DB-348A-1147-80A0-F2F147A35255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8" name="Line 8">
            <a:extLst>
              <a:ext uri="{FF2B5EF4-FFF2-40B4-BE49-F238E27FC236}">
                <a16:creationId xmlns:a16="http://schemas.microsoft.com/office/drawing/2014/main" id="{2E6B69CD-5C4E-474F-8102-D564A61FC053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9" name="Line 9">
            <a:extLst>
              <a:ext uri="{FF2B5EF4-FFF2-40B4-BE49-F238E27FC236}">
                <a16:creationId xmlns:a16="http://schemas.microsoft.com/office/drawing/2014/main" id="{C64632D3-9811-4F4A-ACFB-2D8581939B47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70" name="Rectangle 10">
            <a:extLst>
              <a:ext uri="{FF2B5EF4-FFF2-40B4-BE49-F238E27FC236}">
                <a16:creationId xmlns:a16="http://schemas.microsoft.com/office/drawing/2014/main" id="{0160AB17-ADAD-374B-BDB8-EA4CFBEEB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258" y="3937331"/>
            <a:ext cx="8929866" cy="30343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5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66573" name="Group 13">
            <a:extLst>
              <a:ext uri="{FF2B5EF4-FFF2-40B4-BE49-F238E27FC236}">
                <a16:creationId xmlns:a16="http://schemas.microsoft.com/office/drawing/2014/main" id="{9E96FF62-5A5A-714C-B9EC-9ED214660FF5}"/>
              </a:ext>
            </a:extLst>
          </p:cNvPr>
          <p:cNvGrpSpPr>
            <a:grpSpLocks/>
          </p:cNvGrpSpPr>
          <p:nvPr/>
        </p:nvGrpSpPr>
        <p:grpSpPr bwMode="auto">
          <a:xfrm>
            <a:off x="5040314" y="5183616"/>
            <a:ext cx="479980" cy="738890"/>
            <a:chOff x="1104" y="2444"/>
            <a:chExt cx="288" cy="594"/>
          </a:xfrm>
        </p:grpSpPr>
        <p:sp>
          <p:nvSpPr>
            <p:cNvPr id="66574" name="Rectangle 14">
              <a:extLst>
                <a:ext uri="{FF2B5EF4-FFF2-40B4-BE49-F238E27FC236}">
                  <a16:creationId xmlns:a16="http://schemas.microsoft.com/office/drawing/2014/main" id="{4AF35954-8A0B-F447-AF9C-91F68FA01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444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75" name="Text Box 15">
              <a:extLst>
                <a:ext uri="{FF2B5EF4-FFF2-40B4-BE49-F238E27FC236}">
                  <a16:creationId xmlns:a16="http://schemas.microsoft.com/office/drawing/2014/main" id="{8CAC196B-05F7-BA4D-B06F-3AB28BCA7D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702"/>
              <a:ext cx="24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100</a:t>
              </a:r>
            </a:p>
          </p:txBody>
        </p:sp>
      </p:grpSp>
      <p:grpSp>
        <p:nvGrpSpPr>
          <p:cNvPr id="66576" name="Group 16">
            <a:extLst>
              <a:ext uri="{FF2B5EF4-FFF2-40B4-BE49-F238E27FC236}">
                <a16:creationId xmlns:a16="http://schemas.microsoft.com/office/drawing/2014/main" id="{395937FC-7A30-4348-9A33-6F59105DCCF4}"/>
              </a:ext>
            </a:extLst>
          </p:cNvPr>
          <p:cNvGrpSpPr>
            <a:grpSpLocks/>
          </p:cNvGrpSpPr>
          <p:nvPr/>
        </p:nvGrpSpPr>
        <p:grpSpPr bwMode="auto">
          <a:xfrm>
            <a:off x="8484166" y="6069492"/>
            <a:ext cx="479980" cy="900152"/>
            <a:chOff x="1104" y="2442"/>
            <a:chExt cx="288" cy="728"/>
          </a:xfrm>
        </p:grpSpPr>
        <p:sp>
          <p:nvSpPr>
            <p:cNvPr id="66577" name="Rectangle 17">
              <a:extLst>
                <a:ext uri="{FF2B5EF4-FFF2-40B4-BE49-F238E27FC236}">
                  <a16:creationId xmlns:a16="http://schemas.microsoft.com/office/drawing/2014/main" id="{635E3078-9363-0F4C-B4D6-788D2C74D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442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78" name="Text Box 18">
              <a:extLst>
                <a:ext uri="{FF2B5EF4-FFF2-40B4-BE49-F238E27FC236}">
                  <a16:creationId xmlns:a16="http://schemas.microsoft.com/office/drawing/2014/main" id="{F78B10CA-E225-B340-A8C8-98982F8F0D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175</a:t>
              </a:r>
            </a:p>
          </p:txBody>
        </p:sp>
      </p:grpSp>
      <p:grpSp>
        <p:nvGrpSpPr>
          <p:cNvPr id="66579" name="Group 19">
            <a:extLst>
              <a:ext uri="{FF2B5EF4-FFF2-40B4-BE49-F238E27FC236}">
                <a16:creationId xmlns:a16="http://schemas.microsoft.com/office/drawing/2014/main" id="{7D9B55C1-CB23-2D48-B50D-3D090F3D6F40}"/>
              </a:ext>
            </a:extLst>
          </p:cNvPr>
          <p:cNvGrpSpPr>
            <a:grpSpLocks/>
          </p:cNvGrpSpPr>
          <p:nvPr/>
        </p:nvGrpSpPr>
        <p:grpSpPr bwMode="auto">
          <a:xfrm>
            <a:off x="2802155" y="4980274"/>
            <a:ext cx="414981" cy="1725314"/>
            <a:chOff x="1104" y="2832"/>
            <a:chExt cx="249" cy="1387"/>
          </a:xfrm>
        </p:grpSpPr>
        <p:sp>
          <p:nvSpPr>
            <p:cNvPr id="66580" name="Rectangle 20">
              <a:extLst>
                <a:ext uri="{FF2B5EF4-FFF2-40B4-BE49-F238E27FC236}">
                  <a16:creationId xmlns:a16="http://schemas.microsoft.com/office/drawing/2014/main" id="{43184DCD-D0BB-3E46-97C6-C572092E9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3814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81" name="Text Box 21">
              <a:extLst>
                <a:ext uri="{FF2B5EF4-FFF2-40B4-BE49-F238E27FC236}">
                  <a16:creationId xmlns:a16="http://schemas.microsoft.com/office/drawing/2014/main" id="{A504236E-119A-3B45-958F-13047ECEF1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51</a:t>
              </a:r>
            </a:p>
          </p:txBody>
        </p:sp>
      </p:grpSp>
      <p:grpSp>
        <p:nvGrpSpPr>
          <p:cNvPr id="66582" name="Group 22">
            <a:extLst>
              <a:ext uri="{FF2B5EF4-FFF2-40B4-BE49-F238E27FC236}">
                <a16:creationId xmlns:a16="http://schemas.microsoft.com/office/drawing/2014/main" id="{A9743728-8813-204F-A497-F26178A8D347}"/>
              </a:ext>
            </a:extLst>
          </p:cNvPr>
          <p:cNvGrpSpPr>
            <a:grpSpLocks/>
          </p:cNvGrpSpPr>
          <p:nvPr/>
        </p:nvGrpSpPr>
        <p:grpSpPr bwMode="auto">
          <a:xfrm>
            <a:off x="6534750" y="5361334"/>
            <a:ext cx="479980" cy="655331"/>
            <a:chOff x="1104" y="2308"/>
            <a:chExt cx="288" cy="530"/>
          </a:xfrm>
        </p:grpSpPr>
        <p:sp>
          <p:nvSpPr>
            <p:cNvPr id="66583" name="Rectangle 23">
              <a:extLst>
                <a:ext uri="{FF2B5EF4-FFF2-40B4-BE49-F238E27FC236}">
                  <a16:creationId xmlns:a16="http://schemas.microsoft.com/office/drawing/2014/main" id="{37B0E574-C2FF-D843-9C65-D19F07AD9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431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84" name="Text Box 24">
              <a:extLst>
                <a:ext uri="{FF2B5EF4-FFF2-40B4-BE49-F238E27FC236}">
                  <a16:creationId xmlns:a16="http://schemas.microsoft.com/office/drawing/2014/main" id="{D558D623-6AEB-A947-A926-789F53ACA3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308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133</a:t>
              </a:r>
            </a:p>
          </p:txBody>
        </p:sp>
      </p:grpSp>
      <p:grpSp>
        <p:nvGrpSpPr>
          <p:cNvPr id="66585" name="Group 25">
            <a:extLst>
              <a:ext uri="{FF2B5EF4-FFF2-40B4-BE49-F238E27FC236}">
                <a16:creationId xmlns:a16="http://schemas.microsoft.com/office/drawing/2014/main" id="{332829AE-4D7D-F749-B286-738AD1A9D46F}"/>
              </a:ext>
            </a:extLst>
          </p:cNvPr>
          <p:cNvGrpSpPr>
            <a:grpSpLocks/>
          </p:cNvGrpSpPr>
          <p:nvPr/>
        </p:nvGrpSpPr>
        <p:grpSpPr bwMode="auto">
          <a:xfrm>
            <a:off x="843996" y="5323239"/>
            <a:ext cx="346652" cy="1503889"/>
            <a:chOff x="1104" y="2832"/>
            <a:chExt cx="208" cy="1209"/>
          </a:xfrm>
        </p:grpSpPr>
        <p:sp>
          <p:nvSpPr>
            <p:cNvPr id="66586" name="Rectangle 26">
              <a:extLst>
                <a:ext uri="{FF2B5EF4-FFF2-40B4-BE49-F238E27FC236}">
                  <a16:creationId xmlns:a16="http://schemas.microsoft.com/office/drawing/2014/main" id="{B5568756-161D-7147-A3C7-B4F1AB367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3706"/>
              <a:ext cx="0" cy="33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87" name="Text Box 27">
              <a:extLst>
                <a:ext uri="{FF2B5EF4-FFF2-40B4-BE49-F238E27FC236}">
                  <a16:creationId xmlns:a16="http://schemas.microsoft.com/office/drawing/2014/main" id="{89339447-B88B-614B-8179-8FAF514D67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8</a:t>
              </a:r>
            </a:p>
          </p:txBody>
        </p:sp>
      </p:grpSp>
      <p:grpSp>
        <p:nvGrpSpPr>
          <p:cNvPr id="66588" name="Group 28">
            <a:extLst>
              <a:ext uri="{FF2B5EF4-FFF2-40B4-BE49-F238E27FC236}">
                <a16:creationId xmlns:a16="http://schemas.microsoft.com/office/drawing/2014/main" id="{6E0B1583-CAAE-A442-876B-A7FDCCC19723}"/>
              </a:ext>
            </a:extLst>
          </p:cNvPr>
          <p:cNvGrpSpPr>
            <a:grpSpLocks/>
          </p:cNvGrpSpPr>
          <p:nvPr/>
        </p:nvGrpSpPr>
        <p:grpSpPr bwMode="auto">
          <a:xfrm>
            <a:off x="6861986" y="5779739"/>
            <a:ext cx="479980" cy="990415"/>
            <a:chOff x="1104" y="2369"/>
            <a:chExt cx="288" cy="801"/>
          </a:xfrm>
        </p:grpSpPr>
        <p:sp>
          <p:nvSpPr>
            <p:cNvPr id="66589" name="Rectangle 29">
              <a:extLst>
                <a:ext uri="{FF2B5EF4-FFF2-40B4-BE49-F238E27FC236}">
                  <a16:creationId xmlns:a16="http://schemas.microsoft.com/office/drawing/2014/main" id="{92F15159-3B51-4444-99D1-13675863E7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369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90" name="Text Box 30">
              <a:extLst>
                <a:ext uri="{FF2B5EF4-FFF2-40B4-BE49-F238E27FC236}">
                  <a16:creationId xmlns:a16="http://schemas.microsoft.com/office/drawing/2014/main" id="{82729B88-6FF9-124E-B3E9-7BF190517B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140</a:t>
              </a:r>
            </a:p>
          </p:txBody>
        </p:sp>
      </p:grpSp>
      <p:grpSp>
        <p:nvGrpSpPr>
          <p:cNvPr id="66591" name="Group 31">
            <a:extLst>
              <a:ext uri="{FF2B5EF4-FFF2-40B4-BE49-F238E27FC236}">
                <a16:creationId xmlns:a16="http://schemas.microsoft.com/office/drawing/2014/main" id="{718056D7-E931-0B40-BA76-791EF407EBB5}"/>
              </a:ext>
            </a:extLst>
          </p:cNvPr>
          <p:cNvGrpSpPr>
            <a:grpSpLocks/>
          </p:cNvGrpSpPr>
          <p:nvPr/>
        </p:nvGrpSpPr>
        <p:grpSpPr bwMode="auto">
          <a:xfrm>
            <a:off x="3799612" y="4294315"/>
            <a:ext cx="414981" cy="510008"/>
            <a:chOff x="1104" y="2832"/>
            <a:chExt cx="249" cy="410"/>
          </a:xfrm>
        </p:grpSpPr>
        <p:sp>
          <p:nvSpPr>
            <p:cNvPr id="66592" name="Rectangle 32">
              <a:extLst>
                <a:ext uri="{FF2B5EF4-FFF2-40B4-BE49-F238E27FC236}">
                  <a16:creationId xmlns:a16="http://schemas.microsoft.com/office/drawing/2014/main" id="{469A8802-86F0-504D-8C95-61C3CF7306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93" name="Text Box 33">
              <a:extLst>
                <a:ext uri="{FF2B5EF4-FFF2-40B4-BE49-F238E27FC236}">
                  <a16:creationId xmlns:a16="http://schemas.microsoft.com/office/drawing/2014/main" id="{381C6101-D32B-8F4F-9581-A66CF77178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73</a:t>
              </a:r>
            </a:p>
          </p:txBody>
        </p:sp>
      </p:grpSp>
      <p:grpSp>
        <p:nvGrpSpPr>
          <p:cNvPr id="66594" name="Group 34">
            <a:extLst>
              <a:ext uri="{FF2B5EF4-FFF2-40B4-BE49-F238E27FC236}">
                <a16:creationId xmlns:a16="http://schemas.microsoft.com/office/drawing/2014/main" id="{5D204A15-15E5-D445-B07A-483A62BDB7FF}"/>
              </a:ext>
            </a:extLst>
          </p:cNvPr>
          <p:cNvGrpSpPr>
            <a:grpSpLocks/>
          </p:cNvGrpSpPr>
          <p:nvPr/>
        </p:nvGrpSpPr>
        <p:grpSpPr bwMode="auto">
          <a:xfrm>
            <a:off x="3981604" y="4637300"/>
            <a:ext cx="414981" cy="510008"/>
            <a:chOff x="1104" y="2832"/>
            <a:chExt cx="249" cy="410"/>
          </a:xfrm>
        </p:grpSpPr>
        <p:sp>
          <p:nvSpPr>
            <p:cNvPr id="66595" name="Rectangle 35">
              <a:extLst>
                <a:ext uri="{FF2B5EF4-FFF2-40B4-BE49-F238E27FC236}">
                  <a16:creationId xmlns:a16="http://schemas.microsoft.com/office/drawing/2014/main" id="{69A65FCE-ADB8-844D-B59B-294643DAF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96" name="Text Box 36">
              <a:extLst>
                <a:ext uri="{FF2B5EF4-FFF2-40B4-BE49-F238E27FC236}">
                  <a16:creationId xmlns:a16="http://schemas.microsoft.com/office/drawing/2014/main" id="{6D08BF2B-29D7-814F-8704-B927521AF1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77</a:t>
              </a:r>
            </a:p>
          </p:txBody>
        </p:sp>
      </p:grpSp>
      <p:sp>
        <p:nvSpPr>
          <p:cNvPr id="66597" name="Text Box 37">
            <a:extLst>
              <a:ext uri="{FF2B5EF4-FFF2-40B4-BE49-F238E27FC236}">
                <a16:creationId xmlns:a16="http://schemas.microsoft.com/office/drawing/2014/main" id="{AF59A632-8283-0142-9F81-7D36BF6E31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497" y="4199819"/>
            <a:ext cx="238706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read/write head start</a:t>
            </a:r>
          </a:p>
        </p:txBody>
      </p:sp>
      <p:cxnSp>
        <p:nvCxnSpPr>
          <p:cNvPr id="66598" name="AutoShape 38">
            <a:extLst>
              <a:ext uri="{FF2B5EF4-FFF2-40B4-BE49-F238E27FC236}">
                <a16:creationId xmlns:a16="http://schemas.microsoft.com/office/drawing/2014/main" id="{7E82210F-193B-0A40-8866-FEF33AEFCAA9}"/>
              </a:ext>
            </a:extLst>
          </p:cNvPr>
          <p:cNvCxnSpPr>
            <a:cxnSpLocks noChangeShapeType="1"/>
            <a:stCxn id="66607" idx="5"/>
            <a:endCxn id="66592" idx="1"/>
          </p:cNvCxnSpPr>
          <p:nvPr/>
        </p:nvCxnSpPr>
        <p:spPr bwMode="auto">
          <a:xfrm>
            <a:off x="3561325" y="4310788"/>
            <a:ext cx="238288" cy="24164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599" name="AutoShape 39">
            <a:extLst>
              <a:ext uri="{FF2B5EF4-FFF2-40B4-BE49-F238E27FC236}">
                <a16:creationId xmlns:a16="http://schemas.microsoft.com/office/drawing/2014/main" id="{B38CA58C-1571-F745-B4DF-6B2B16037889}"/>
              </a:ext>
            </a:extLst>
          </p:cNvPr>
          <p:cNvCxnSpPr>
            <a:cxnSpLocks noChangeShapeType="1"/>
            <a:stCxn id="66595" idx="1"/>
          </p:cNvCxnSpPr>
          <p:nvPr/>
        </p:nvCxnSpPr>
        <p:spPr bwMode="auto">
          <a:xfrm>
            <a:off x="3981604" y="4895414"/>
            <a:ext cx="1058707" cy="42785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0" name="AutoShape 40">
            <a:extLst>
              <a:ext uri="{FF2B5EF4-FFF2-40B4-BE49-F238E27FC236}">
                <a16:creationId xmlns:a16="http://schemas.microsoft.com/office/drawing/2014/main" id="{3E0FEBA4-E919-E742-8A9F-7A9D6EFABF4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31416" y="6441186"/>
            <a:ext cx="1958161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1" name="AutoShape 41">
            <a:extLst>
              <a:ext uri="{FF2B5EF4-FFF2-40B4-BE49-F238E27FC236}">
                <a16:creationId xmlns:a16="http://schemas.microsoft.com/office/drawing/2014/main" id="{8215AB82-517B-EB41-AE2F-3A2AF40978E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72410" y="6221692"/>
            <a:ext cx="5711754" cy="20547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2" name="AutoShape 42">
            <a:extLst>
              <a:ext uri="{FF2B5EF4-FFF2-40B4-BE49-F238E27FC236}">
                <a16:creationId xmlns:a16="http://schemas.microsoft.com/office/drawing/2014/main" id="{6AB09063-94D7-EB43-B7E3-A6DD383E98A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40314" y="5336539"/>
            <a:ext cx="1494437" cy="34267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3" name="AutoShape 43">
            <a:extLst>
              <a:ext uri="{FF2B5EF4-FFF2-40B4-BE49-F238E27FC236}">
                <a16:creationId xmlns:a16="http://schemas.microsoft.com/office/drawing/2014/main" id="{6FC85ADA-E2DB-7A40-A6E4-89D6ED85ED9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61987" y="6022201"/>
            <a:ext cx="1622179" cy="19949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4" name="AutoShape 44">
            <a:extLst>
              <a:ext uri="{FF2B5EF4-FFF2-40B4-BE49-F238E27FC236}">
                <a16:creationId xmlns:a16="http://schemas.microsoft.com/office/drawing/2014/main" id="{E2A7E141-B33E-044E-B151-2CF66CF44DB1}"/>
              </a:ext>
            </a:extLst>
          </p:cNvPr>
          <p:cNvCxnSpPr>
            <a:cxnSpLocks noChangeShapeType="1"/>
            <a:stCxn id="66592" idx="1"/>
            <a:endCxn id="66595" idx="1"/>
          </p:cNvCxnSpPr>
          <p:nvPr/>
        </p:nvCxnSpPr>
        <p:spPr bwMode="auto">
          <a:xfrm>
            <a:off x="3799612" y="4552429"/>
            <a:ext cx="181993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5" name="AutoShape 45">
            <a:extLst>
              <a:ext uri="{FF2B5EF4-FFF2-40B4-BE49-F238E27FC236}">
                <a16:creationId xmlns:a16="http://schemas.microsoft.com/office/drawing/2014/main" id="{38CFA04B-6EB3-9741-9790-88F585BD479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34750" y="5679216"/>
            <a:ext cx="327237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6606" name="Group 46">
            <a:extLst>
              <a:ext uri="{FF2B5EF4-FFF2-40B4-BE49-F238E27FC236}">
                <a16:creationId xmlns:a16="http://schemas.microsoft.com/office/drawing/2014/main" id="{8DCEA8C9-F860-5E43-9046-85520C484723}"/>
              </a:ext>
            </a:extLst>
          </p:cNvPr>
          <p:cNvGrpSpPr>
            <a:grpSpLocks/>
          </p:cNvGrpSpPr>
          <p:nvPr/>
        </p:nvGrpSpPr>
        <p:grpSpPr bwMode="auto">
          <a:xfrm>
            <a:off x="3192392" y="3947830"/>
            <a:ext cx="432232" cy="425232"/>
            <a:chOff x="1891" y="2880"/>
            <a:chExt cx="247" cy="243"/>
          </a:xfrm>
        </p:grpSpPr>
        <p:sp>
          <p:nvSpPr>
            <p:cNvPr id="66607" name="Oval 47">
              <a:extLst>
                <a:ext uri="{FF2B5EF4-FFF2-40B4-BE49-F238E27FC236}">
                  <a16:creationId xmlns:a16="http://schemas.microsoft.com/office/drawing/2014/main" id="{0C0A3B93-EAA1-E74F-86C5-9DEBF3B86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608" name="AutoShape 48">
              <a:extLst>
                <a:ext uri="{FF2B5EF4-FFF2-40B4-BE49-F238E27FC236}">
                  <a16:creationId xmlns:a16="http://schemas.microsoft.com/office/drawing/2014/main" id="{991891E5-0249-AA46-ADD1-1FAFAD52B7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293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6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6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6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6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6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6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6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95" name="Rectangle 11">
            <a:extLst>
              <a:ext uri="{FF2B5EF4-FFF2-40B4-BE49-F238E27FC236}">
                <a16:creationId xmlns:a16="http://schemas.microsoft.com/office/drawing/2014/main" id="{CD998005-93BE-344C-A9F4-6846253B20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SCAN (elevator algorithm)</a:t>
            </a:r>
          </a:p>
        </p:txBody>
      </p:sp>
      <p:sp>
        <p:nvSpPr>
          <p:cNvPr id="67596" name="Rectangle 12">
            <a:extLst>
              <a:ext uri="{FF2B5EF4-FFF2-40B4-BE49-F238E27FC236}">
                <a16:creationId xmlns:a16="http://schemas.microsoft.com/office/drawing/2014/main" id="{2477E84E-A535-AA4A-85BB-C517A185A4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2717506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/>
              <a:t>Disk arm starts at one end of the disk and moves towards the other end, servicing requests as it goes</a:t>
            </a:r>
          </a:p>
          <a:p>
            <a:pPr lvl="1"/>
            <a:r>
              <a:rPr lang="en-US" altLang="en-US"/>
              <a:t>Reverses direction when it gets to end of the disk</a:t>
            </a:r>
          </a:p>
          <a:p>
            <a:pPr lvl="1"/>
            <a:r>
              <a:rPr lang="en-US" altLang="en-US"/>
              <a:t>Also known as elevator algorithm</a:t>
            </a:r>
          </a:p>
          <a:p>
            <a:r>
              <a:rPr lang="en-US" altLang="en-US"/>
              <a:t>Seek order = 51, 8, 0 , 73, 77, 100, 133, 140, 175</a:t>
            </a:r>
          </a:p>
          <a:p>
            <a:r>
              <a:rPr lang="en-US" altLang="en-US"/>
              <a:t>Seek distance = 12 + 43 + 8 + 73 + 4 + 23 + 33 + 7 + 35 = 238 </a:t>
            </a:r>
            <a:r>
              <a:rPr lang="en-US" altLang="en-US" err="1"/>
              <a:t>cyls</a:t>
            </a:r>
            <a:endParaRPr lang="en-US" altLang="en-US"/>
          </a:p>
        </p:txBody>
      </p:sp>
      <p:sp>
        <p:nvSpPr>
          <p:cNvPr id="51" name="Footer Placeholder 4">
            <a:extLst>
              <a:ext uri="{FF2B5EF4-FFF2-40B4-BE49-F238E27FC236}">
                <a16:creationId xmlns:a16="http://schemas.microsoft.com/office/drawing/2014/main" id="{FC3BE069-854B-6C4F-A48C-0347568BA21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2" name="Slide Number Placeholder 5">
            <a:extLst>
              <a:ext uri="{FF2B5EF4-FFF2-40B4-BE49-F238E27FC236}">
                <a16:creationId xmlns:a16="http://schemas.microsoft.com/office/drawing/2014/main" id="{E7EA4AC2-734E-6C46-A49F-AAE94F87B4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9DFB3B36-2D95-6E48-B028-3E8E906A5DFF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586" name="Line 2">
            <a:extLst>
              <a:ext uri="{FF2B5EF4-FFF2-40B4-BE49-F238E27FC236}">
                <a16:creationId xmlns:a16="http://schemas.microsoft.com/office/drawing/2014/main" id="{DE76DCF3-BE35-BB45-B24C-4D77B508BA06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87" name="Line 3">
            <a:extLst>
              <a:ext uri="{FF2B5EF4-FFF2-40B4-BE49-F238E27FC236}">
                <a16:creationId xmlns:a16="http://schemas.microsoft.com/office/drawing/2014/main" id="{4D25E9E4-99A1-E742-871E-C59CF3BF6228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88" name="Line 4">
            <a:extLst>
              <a:ext uri="{FF2B5EF4-FFF2-40B4-BE49-F238E27FC236}">
                <a16:creationId xmlns:a16="http://schemas.microsoft.com/office/drawing/2014/main" id="{39CE8168-07B4-2B4E-B1DA-35521ABB2FAC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89" name="Line 5">
            <a:extLst>
              <a:ext uri="{FF2B5EF4-FFF2-40B4-BE49-F238E27FC236}">
                <a16:creationId xmlns:a16="http://schemas.microsoft.com/office/drawing/2014/main" id="{B6DEA72B-425A-B544-85FA-8F9E09F3686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90" name="Line 6">
            <a:extLst>
              <a:ext uri="{FF2B5EF4-FFF2-40B4-BE49-F238E27FC236}">
                <a16:creationId xmlns:a16="http://schemas.microsoft.com/office/drawing/2014/main" id="{C33E6D2A-A256-8F4E-AB56-AF9F0EF042BF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91" name="Line 7">
            <a:extLst>
              <a:ext uri="{FF2B5EF4-FFF2-40B4-BE49-F238E27FC236}">
                <a16:creationId xmlns:a16="http://schemas.microsoft.com/office/drawing/2014/main" id="{CE714743-9D00-4E43-8EB6-6517B5CCC54C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92" name="Line 8">
            <a:extLst>
              <a:ext uri="{FF2B5EF4-FFF2-40B4-BE49-F238E27FC236}">
                <a16:creationId xmlns:a16="http://schemas.microsoft.com/office/drawing/2014/main" id="{FA9607C8-2BB1-A64B-A13B-C0A81C344E10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93" name="Line 9">
            <a:extLst>
              <a:ext uri="{FF2B5EF4-FFF2-40B4-BE49-F238E27FC236}">
                <a16:creationId xmlns:a16="http://schemas.microsoft.com/office/drawing/2014/main" id="{0062631B-4DAE-6244-8A6E-CE2DEB92EA12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94" name="Rectangle 10">
            <a:extLst>
              <a:ext uri="{FF2B5EF4-FFF2-40B4-BE49-F238E27FC236}">
                <a16:creationId xmlns:a16="http://schemas.microsoft.com/office/drawing/2014/main" id="{33B757F8-2E41-A14B-B3C5-284F26B94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04" y="3937331"/>
            <a:ext cx="8847620" cy="30343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5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67597" name="Group 13">
            <a:extLst>
              <a:ext uri="{FF2B5EF4-FFF2-40B4-BE49-F238E27FC236}">
                <a16:creationId xmlns:a16="http://schemas.microsoft.com/office/drawing/2014/main" id="{CD916570-72A2-764D-9F75-0442AB39B65F}"/>
              </a:ext>
            </a:extLst>
          </p:cNvPr>
          <p:cNvGrpSpPr>
            <a:grpSpLocks/>
          </p:cNvGrpSpPr>
          <p:nvPr/>
        </p:nvGrpSpPr>
        <p:grpSpPr bwMode="auto">
          <a:xfrm>
            <a:off x="5040314" y="5666256"/>
            <a:ext cx="479980" cy="510008"/>
            <a:chOff x="1104" y="2832"/>
            <a:chExt cx="288" cy="410"/>
          </a:xfrm>
        </p:grpSpPr>
        <p:sp>
          <p:nvSpPr>
            <p:cNvPr id="67598" name="Rectangle 14">
              <a:extLst>
                <a:ext uri="{FF2B5EF4-FFF2-40B4-BE49-F238E27FC236}">
                  <a16:creationId xmlns:a16="http://schemas.microsoft.com/office/drawing/2014/main" id="{288578D5-15AD-EA4C-AF36-A95E15474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599" name="Text Box 15">
              <a:extLst>
                <a:ext uri="{FF2B5EF4-FFF2-40B4-BE49-F238E27FC236}">
                  <a16:creationId xmlns:a16="http://schemas.microsoft.com/office/drawing/2014/main" id="{F58F99E5-9B51-CA4B-9F90-3380819150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100</a:t>
              </a:r>
            </a:p>
          </p:txBody>
        </p:sp>
      </p:grpSp>
      <p:grpSp>
        <p:nvGrpSpPr>
          <p:cNvPr id="67600" name="Group 16">
            <a:extLst>
              <a:ext uri="{FF2B5EF4-FFF2-40B4-BE49-F238E27FC236}">
                <a16:creationId xmlns:a16="http://schemas.microsoft.com/office/drawing/2014/main" id="{7389ADC2-E2A5-7649-9ABA-9CE7AC143076}"/>
              </a:ext>
            </a:extLst>
          </p:cNvPr>
          <p:cNvGrpSpPr>
            <a:grpSpLocks/>
          </p:cNvGrpSpPr>
          <p:nvPr/>
        </p:nvGrpSpPr>
        <p:grpSpPr bwMode="auto">
          <a:xfrm>
            <a:off x="8484166" y="6551718"/>
            <a:ext cx="479980" cy="509427"/>
            <a:chOff x="1104" y="2832"/>
            <a:chExt cx="288" cy="412"/>
          </a:xfrm>
        </p:grpSpPr>
        <p:sp>
          <p:nvSpPr>
            <p:cNvPr id="67601" name="Rectangle 17">
              <a:extLst>
                <a:ext uri="{FF2B5EF4-FFF2-40B4-BE49-F238E27FC236}">
                  <a16:creationId xmlns:a16="http://schemas.microsoft.com/office/drawing/2014/main" id="{4D907F15-7315-BE4F-BF1E-5F2E84FF5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02" name="Text Box 18">
              <a:extLst>
                <a:ext uri="{FF2B5EF4-FFF2-40B4-BE49-F238E27FC236}">
                  <a16:creationId xmlns:a16="http://schemas.microsoft.com/office/drawing/2014/main" id="{243A87B3-433A-5142-BD17-9D884C4C9B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175</a:t>
              </a:r>
            </a:p>
          </p:txBody>
        </p:sp>
      </p:grpSp>
      <p:grpSp>
        <p:nvGrpSpPr>
          <p:cNvPr id="67603" name="Group 19">
            <a:extLst>
              <a:ext uri="{FF2B5EF4-FFF2-40B4-BE49-F238E27FC236}">
                <a16:creationId xmlns:a16="http://schemas.microsoft.com/office/drawing/2014/main" id="{7B49D5F9-EAFD-424F-AF8A-9568D655C9B8}"/>
              </a:ext>
            </a:extLst>
          </p:cNvPr>
          <p:cNvGrpSpPr>
            <a:grpSpLocks/>
          </p:cNvGrpSpPr>
          <p:nvPr/>
        </p:nvGrpSpPr>
        <p:grpSpPr bwMode="auto">
          <a:xfrm>
            <a:off x="2802155" y="4294315"/>
            <a:ext cx="414981" cy="510008"/>
            <a:chOff x="1104" y="2832"/>
            <a:chExt cx="249" cy="410"/>
          </a:xfrm>
        </p:grpSpPr>
        <p:sp>
          <p:nvSpPr>
            <p:cNvPr id="67604" name="Rectangle 20">
              <a:extLst>
                <a:ext uri="{FF2B5EF4-FFF2-40B4-BE49-F238E27FC236}">
                  <a16:creationId xmlns:a16="http://schemas.microsoft.com/office/drawing/2014/main" id="{A9E9320C-2B13-F940-B63C-9803363D6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05" name="Text Box 21">
              <a:extLst>
                <a:ext uri="{FF2B5EF4-FFF2-40B4-BE49-F238E27FC236}">
                  <a16:creationId xmlns:a16="http://schemas.microsoft.com/office/drawing/2014/main" id="{9DB3AECD-2342-D349-B73D-A28C7404C4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51</a:t>
              </a:r>
            </a:p>
          </p:txBody>
        </p:sp>
      </p:grpSp>
      <p:grpSp>
        <p:nvGrpSpPr>
          <p:cNvPr id="67606" name="Group 22">
            <a:extLst>
              <a:ext uri="{FF2B5EF4-FFF2-40B4-BE49-F238E27FC236}">
                <a16:creationId xmlns:a16="http://schemas.microsoft.com/office/drawing/2014/main" id="{AC7981AF-0C8B-C04D-97AD-3259388B0355}"/>
              </a:ext>
            </a:extLst>
          </p:cNvPr>
          <p:cNvGrpSpPr>
            <a:grpSpLocks/>
          </p:cNvGrpSpPr>
          <p:nvPr/>
        </p:nvGrpSpPr>
        <p:grpSpPr bwMode="auto">
          <a:xfrm>
            <a:off x="6534750" y="6009242"/>
            <a:ext cx="479980" cy="509427"/>
            <a:chOff x="1104" y="2832"/>
            <a:chExt cx="288" cy="412"/>
          </a:xfrm>
        </p:grpSpPr>
        <p:sp>
          <p:nvSpPr>
            <p:cNvPr id="67607" name="Rectangle 23">
              <a:extLst>
                <a:ext uri="{FF2B5EF4-FFF2-40B4-BE49-F238E27FC236}">
                  <a16:creationId xmlns:a16="http://schemas.microsoft.com/office/drawing/2014/main" id="{F7637484-AF95-E046-A1FC-CB54A86CD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08" name="Text Box 24">
              <a:extLst>
                <a:ext uri="{FF2B5EF4-FFF2-40B4-BE49-F238E27FC236}">
                  <a16:creationId xmlns:a16="http://schemas.microsoft.com/office/drawing/2014/main" id="{64B0E58D-EFA2-234B-8797-6977FB6AC1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133</a:t>
              </a:r>
            </a:p>
          </p:txBody>
        </p:sp>
      </p:grpSp>
      <p:grpSp>
        <p:nvGrpSpPr>
          <p:cNvPr id="67609" name="Group 25">
            <a:extLst>
              <a:ext uri="{FF2B5EF4-FFF2-40B4-BE49-F238E27FC236}">
                <a16:creationId xmlns:a16="http://schemas.microsoft.com/office/drawing/2014/main" id="{203139F0-A7D9-CB47-8FE0-F8506E31479E}"/>
              </a:ext>
            </a:extLst>
          </p:cNvPr>
          <p:cNvGrpSpPr>
            <a:grpSpLocks/>
          </p:cNvGrpSpPr>
          <p:nvPr/>
        </p:nvGrpSpPr>
        <p:grpSpPr bwMode="auto">
          <a:xfrm>
            <a:off x="843996" y="4637300"/>
            <a:ext cx="346652" cy="510008"/>
            <a:chOff x="1104" y="2832"/>
            <a:chExt cx="208" cy="410"/>
          </a:xfrm>
        </p:grpSpPr>
        <p:sp>
          <p:nvSpPr>
            <p:cNvPr id="67610" name="Rectangle 26">
              <a:extLst>
                <a:ext uri="{FF2B5EF4-FFF2-40B4-BE49-F238E27FC236}">
                  <a16:creationId xmlns:a16="http://schemas.microsoft.com/office/drawing/2014/main" id="{B0041487-7428-3B4F-ABCD-54AAB9272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11" name="Text Box 27">
              <a:extLst>
                <a:ext uri="{FF2B5EF4-FFF2-40B4-BE49-F238E27FC236}">
                  <a16:creationId xmlns:a16="http://schemas.microsoft.com/office/drawing/2014/main" id="{B11B3255-9C81-8148-AC79-6060AFD66B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8</a:t>
              </a:r>
            </a:p>
          </p:txBody>
        </p:sp>
      </p:grpSp>
      <p:grpSp>
        <p:nvGrpSpPr>
          <p:cNvPr id="67612" name="Group 28">
            <a:extLst>
              <a:ext uri="{FF2B5EF4-FFF2-40B4-BE49-F238E27FC236}">
                <a16:creationId xmlns:a16="http://schemas.microsoft.com/office/drawing/2014/main" id="{6F88E382-A219-E641-ADFC-CF781FE4DA6D}"/>
              </a:ext>
            </a:extLst>
          </p:cNvPr>
          <p:cNvGrpSpPr>
            <a:grpSpLocks/>
          </p:cNvGrpSpPr>
          <p:nvPr/>
        </p:nvGrpSpPr>
        <p:grpSpPr bwMode="auto">
          <a:xfrm>
            <a:off x="6861986" y="6352227"/>
            <a:ext cx="479980" cy="509427"/>
            <a:chOff x="1104" y="2832"/>
            <a:chExt cx="288" cy="412"/>
          </a:xfrm>
        </p:grpSpPr>
        <p:sp>
          <p:nvSpPr>
            <p:cNvPr id="67613" name="Rectangle 29">
              <a:extLst>
                <a:ext uri="{FF2B5EF4-FFF2-40B4-BE49-F238E27FC236}">
                  <a16:creationId xmlns:a16="http://schemas.microsoft.com/office/drawing/2014/main" id="{992A44EE-7A87-FE46-9DA9-6E85B530A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14" name="Text Box 30">
              <a:extLst>
                <a:ext uri="{FF2B5EF4-FFF2-40B4-BE49-F238E27FC236}">
                  <a16:creationId xmlns:a16="http://schemas.microsoft.com/office/drawing/2014/main" id="{5EECF24F-84C6-5A41-B6B2-76EAEE9581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140</a:t>
              </a:r>
            </a:p>
          </p:txBody>
        </p:sp>
      </p:grpSp>
      <p:grpSp>
        <p:nvGrpSpPr>
          <p:cNvPr id="67615" name="Group 31">
            <a:extLst>
              <a:ext uri="{FF2B5EF4-FFF2-40B4-BE49-F238E27FC236}">
                <a16:creationId xmlns:a16="http://schemas.microsoft.com/office/drawing/2014/main" id="{FF9ACB66-F759-AA40-B29F-4EC1EB2B3F62}"/>
              </a:ext>
            </a:extLst>
          </p:cNvPr>
          <p:cNvGrpSpPr>
            <a:grpSpLocks/>
          </p:cNvGrpSpPr>
          <p:nvPr/>
        </p:nvGrpSpPr>
        <p:grpSpPr bwMode="auto">
          <a:xfrm>
            <a:off x="3799612" y="4980286"/>
            <a:ext cx="414981" cy="510008"/>
            <a:chOff x="1104" y="2832"/>
            <a:chExt cx="249" cy="410"/>
          </a:xfrm>
        </p:grpSpPr>
        <p:sp>
          <p:nvSpPr>
            <p:cNvPr id="67616" name="Rectangle 32">
              <a:extLst>
                <a:ext uri="{FF2B5EF4-FFF2-40B4-BE49-F238E27FC236}">
                  <a16:creationId xmlns:a16="http://schemas.microsoft.com/office/drawing/2014/main" id="{2EFAF715-E5DB-2546-AA82-1B54F3093F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17" name="Text Box 33">
              <a:extLst>
                <a:ext uri="{FF2B5EF4-FFF2-40B4-BE49-F238E27FC236}">
                  <a16:creationId xmlns:a16="http://schemas.microsoft.com/office/drawing/2014/main" id="{DBA46FB3-AFFC-7D4F-A9A5-2980425D34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73</a:t>
              </a:r>
            </a:p>
          </p:txBody>
        </p:sp>
      </p:grpSp>
      <p:grpSp>
        <p:nvGrpSpPr>
          <p:cNvPr id="67618" name="Group 34">
            <a:extLst>
              <a:ext uri="{FF2B5EF4-FFF2-40B4-BE49-F238E27FC236}">
                <a16:creationId xmlns:a16="http://schemas.microsoft.com/office/drawing/2014/main" id="{273004E9-0318-5448-A5F0-B85CBD171FFC}"/>
              </a:ext>
            </a:extLst>
          </p:cNvPr>
          <p:cNvGrpSpPr>
            <a:grpSpLocks/>
          </p:cNvGrpSpPr>
          <p:nvPr/>
        </p:nvGrpSpPr>
        <p:grpSpPr bwMode="auto">
          <a:xfrm>
            <a:off x="3981604" y="5323271"/>
            <a:ext cx="414981" cy="510008"/>
            <a:chOff x="1104" y="2832"/>
            <a:chExt cx="249" cy="410"/>
          </a:xfrm>
        </p:grpSpPr>
        <p:sp>
          <p:nvSpPr>
            <p:cNvPr id="67619" name="Rectangle 35">
              <a:extLst>
                <a:ext uri="{FF2B5EF4-FFF2-40B4-BE49-F238E27FC236}">
                  <a16:creationId xmlns:a16="http://schemas.microsoft.com/office/drawing/2014/main" id="{E982D002-94E1-504D-9C6F-E629E9700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20" name="Text Box 36">
              <a:extLst>
                <a:ext uri="{FF2B5EF4-FFF2-40B4-BE49-F238E27FC236}">
                  <a16:creationId xmlns:a16="http://schemas.microsoft.com/office/drawing/2014/main" id="{EDAE4C7C-3385-AD49-9D5A-E5E99DB99E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77</a:t>
              </a:r>
            </a:p>
          </p:txBody>
        </p:sp>
      </p:grpSp>
      <p:sp>
        <p:nvSpPr>
          <p:cNvPr id="67621" name="Text Box 37">
            <a:extLst>
              <a:ext uri="{FF2B5EF4-FFF2-40B4-BE49-F238E27FC236}">
                <a16:creationId xmlns:a16="http://schemas.microsoft.com/office/drawing/2014/main" id="{F45BCA1F-A321-3E40-ACA7-DD88968580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238" y="4016077"/>
            <a:ext cx="238706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read/write head start</a:t>
            </a:r>
          </a:p>
        </p:txBody>
      </p:sp>
      <p:cxnSp>
        <p:nvCxnSpPr>
          <p:cNvPr id="67622" name="AutoShape 38">
            <a:extLst>
              <a:ext uri="{FF2B5EF4-FFF2-40B4-BE49-F238E27FC236}">
                <a16:creationId xmlns:a16="http://schemas.microsoft.com/office/drawing/2014/main" id="{1F004D8B-FBEF-3945-8101-5AED3E9A5DD5}"/>
              </a:ext>
            </a:extLst>
          </p:cNvPr>
          <p:cNvCxnSpPr>
            <a:cxnSpLocks noChangeShapeType="1"/>
            <a:stCxn id="67630" idx="7"/>
            <a:endCxn id="67616" idx="1"/>
          </p:cNvCxnSpPr>
          <p:nvPr/>
        </p:nvCxnSpPr>
        <p:spPr bwMode="auto">
          <a:xfrm>
            <a:off x="642656" y="4817383"/>
            <a:ext cx="3156957" cy="42101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3" name="AutoShape 39">
            <a:extLst>
              <a:ext uri="{FF2B5EF4-FFF2-40B4-BE49-F238E27FC236}">
                <a16:creationId xmlns:a16="http://schemas.microsoft.com/office/drawing/2014/main" id="{8C274BFB-470F-D541-A0DC-DF4D58F4D36D}"/>
              </a:ext>
            </a:extLst>
          </p:cNvPr>
          <p:cNvCxnSpPr>
            <a:cxnSpLocks noChangeShapeType="1"/>
            <a:stCxn id="67633" idx="3"/>
            <a:endCxn id="67604" idx="1"/>
          </p:cNvCxnSpPr>
          <p:nvPr/>
        </p:nvCxnSpPr>
        <p:spPr bwMode="auto">
          <a:xfrm flipH="1">
            <a:off x="2802156" y="4310788"/>
            <a:ext cx="621528" cy="24164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4" name="AutoShape 40">
            <a:extLst>
              <a:ext uri="{FF2B5EF4-FFF2-40B4-BE49-F238E27FC236}">
                <a16:creationId xmlns:a16="http://schemas.microsoft.com/office/drawing/2014/main" id="{B459941F-3535-904D-B393-D2C36A6CB0B6}"/>
              </a:ext>
            </a:extLst>
          </p:cNvPr>
          <p:cNvCxnSpPr>
            <a:cxnSpLocks noChangeShapeType="1"/>
            <a:stCxn id="67604" idx="1"/>
            <a:endCxn id="67610" idx="1"/>
          </p:cNvCxnSpPr>
          <p:nvPr/>
        </p:nvCxnSpPr>
        <p:spPr bwMode="auto">
          <a:xfrm flipH="1">
            <a:off x="843994" y="4552429"/>
            <a:ext cx="1958161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5" name="AutoShape 41">
            <a:extLst>
              <a:ext uri="{FF2B5EF4-FFF2-40B4-BE49-F238E27FC236}">
                <a16:creationId xmlns:a16="http://schemas.microsoft.com/office/drawing/2014/main" id="{116BB397-39B3-5B4C-B829-BEF1A7E82E6A}"/>
              </a:ext>
            </a:extLst>
          </p:cNvPr>
          <p:cNvCxnSpPr>
            <a:cxnSpLocks noChangeShapeType="1"/>
            <a:stCxn id="67619" idx="1"/>
            <a:endCxn id="67598" idx="1"/>
          </p:cNvCxnSpPr>
          <p:nvPr/>
        </p:nvCxnSpPr>
        <p:spPr bwMode="auto">
          <a:xfrm>
            <a:off x="3981605" y="5581385"/>
            <a:ext cx="1058709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6" name="AutoShape 42">
            <a:extLst>
              <a:ext uri="{FF2B5EF4-FFF2-40B4-BE49-F238E27FC236}">
                <a16:creationId xmlns:a16="http://schemas.microsoft.com/office/drawing/2014/main" id="{F72030BE-B80A-384C-B6E6-D21404C2C8C5}"/>
              </a:ext>
            </a:extLst>
          </p:cNvPr>
          <p:cNvCxnSpPr>
            <a:cxnSpLocks noChangeShapeType="1"/>
            <a:stCxn id="67598" idx="1"/>
            <a:endCxn id="67607" idx="1"/>
          </p:cNvCxnSpPr>
          <p:nvPr/>
        </p:nvCxnSpPr>
        <p:spPr bwMode="auto">
          <a:xfrm>
            <a:off x="5040314" y="5924370"/>
            <a:ext cx="1494437" cy="34267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7" name="AutoShape 43">
            <a:extLst>
              <a:ext uri="{FF2B5EF4-FFF2-40B4-BE49-F238E27FC236}">
                <a16:creationId xmlns:a16="http://schemas.microsoft.com/office/drawing/2014/main" id="{70ED7C24-4842-694A-8F6F-B54D0FFCBD0C}"/>
              </a:ext>
            </a:extLst>
          </p:cNvPr>
          <p:cNvCxnSpPr>
            <a:cxnSpLocks noChangeShapeType="1"/>
            <a:stCxn id="67613" idx="1"/>
            <a:endCxn id="67601" idx="1"/>
          </p:cNvCxnSpPr>
          <p:nvPr/>
        </p:nvCxnSpPr>
        <p:spPr bwMode="auto">
          <a:xfrm>
            <a:off x="6861987" y="6610032"/>
            <a:ext cx="1622179" cy="19949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8" name="AutoShape 44">
            <a:extLst>
              <a:ext uri="{FF2B5EF4-FFF2-40B4-BE49-F238E27FC236}">
                <a16:creationId xmlns:a16="http://schemas.microsoft.com/office/drawing/2014/main" id="{19755861-9644-7440-8ACB-FAE9A0F37BE1}"/>
              </a:ext>
            </a:extLst>
          </p:cNvPr>
          <p:cNvCxnSpPr>
            <a:cxnSpLocks noChangeShapeType="1"/>
            <a:stCxn id="67616" idx="1"/>
            <a:endCxn id="67619" idx="1"/>
          </p:cNvCxnSpPr>
          <p:nvPr/>
        </p:nvCxnSpPr>
        <p:spPr bwMode="auto">
          <a:xfrm>
            <a:off x="3799612" y="5238400"/>
            <a:ext cx="181993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9" name="AutoShape 45">
            <a:extLst>
              <a:ext uri="{FF2B5EF4-FFF2-40B4-BE49-F238E27FC236}">
                <a16:creationId xmlns:a16="http://schemas.microsoft.com/office/drawing/2014/main" id="{3B5F8C86-7B6C-BD4F-9BAD-FB4BAF2F1567}"/>
              </a:ext>
            </a:extLst>
          </p:cNvPr>
          <p:cNvCxnSpPr>
            <a:cxnSpLocks noChangeShapeType="1"/>
            <a:stCxn id="67607" idx="1"/>
            <a:endCxn id="67613" idx="1"/>
          </p:cNvCxnSpPr>
          <p:nvPr/>
        </p:nvCxnSpPr>
        <p:spPr bwMode="auto">
          <a:xfrm>
            <a:off x="6534750" y="6267047"/>
            <a:ext cx="327237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630" name="Oval 46">
            <a:extLst>
              <a:ext uri="{FF2B5EF4-FFF2-40B4-BE49-F238E27FC236}">
                <a16:creationId xmlns:a16="http://schemas.microsoft.com/office/drawing/2014/main" id="{A6E3D65E-16EC-D54A-ABD6-DC356CACEC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05" y="4803544"/>
            <a:ext cx="96246" cy="94496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67631" name="AutoShape 47">
            <a:extLst>
              <a:ext uri="{FF2B5EF4-FFF2-40B4-BE49-F238E27FC236}">
                <a16:creationId xmlns:a16="http://schemas.microsoft.com/office/drawing/2014/main" id="{E0538B13-A857-014E-9FBA-4B493054F432}"/>
              </a:ext>
            </a:extLst>
          </p:cNvPr>
          <p:cNvCxnSpPr>
            <a:cxnSpLocks noChangeShapeType="1"/>
            <a:stCxn id="67610" idx="1"/>
            <a:endCxn id="67630" idx="7"/>
          </p:cNvCxnSpPr>
          <p:nvPr/>
        </p:nvCxnSpPr>
        <p:spPr bwMode="auto">
          <a:xfrm flipH="1" flipV="1">
            <a:off x="642656" y="4817383"/>
            <a:ext cx="201338" cy="7803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7632" name="Group 48">
            <a:extLst>
              <a:ext uri="{FF2B5EF4-FFF2-40B4-BE49-F238E27FC236}">
                <a16:creationId xmlns:a16="http://schemas.microsoft.com/office/drawing/2014/main" id="{021E8CDD-C98B-F64B-87C3-081F21089A9F}"/>
              </a:ext>
            </a:extLst>
          </p:cNvPr>
          <p:cNvGrpSpPr>
            <a:grpSpLocks/>
          </p:cNvGrpSpPr>
          <p:nvPr/>
        </p:nvGrpSpPr>
        <p:grpSpPr bwMode="auto">
          <a:xfrm>
            <a:off x="3360385" y="3947830"/>
            <a:ext cx="432232" cy="425232"/>
            <a:chOff x="1891" y="2880"/>
            <a:chExt cx="247" cy="243"/>
          </a:xfrm>
        </p:grpSpPr>
        <p:sp>
          <p:nvSpPr>
            <p:cNvPr id="67633" name="Oval 49">
              <a:extLst>
                <a:ext uri="{FF2B5EF4-FFF2-40B4-BE49-F238E27FC236}">
                  <a16:creationId xmlns:a16="http://schemas.microsoft.com/office/drawing/2014/main" id="{26B004FF-1F72-C647-97F7-A12E45674B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34" name="AutoShape 50">
              <a:extLst>
                <a:ext uri="{FF2B5EF4-FFF2-40B4-BE49-F238E27FC236}">
                  <a16:creationId xmlns:a16="http://schemas.microsoft.com/office/drawing/2014/main" id="{B908CD73-D590-A34E-BE92-D37FACC1B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117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7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7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7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7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7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7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7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7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7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9" name="Rectangle 11">
            <a:extLst>
              <a:ext uri="{FF2B5EF4-FFF2-40B4-BE49-F238E27FC236}">
                <a16:creationId xmlns:a16="http://schemas.microsoft.com/office/drawing/2014/main" id="{FDB2A5F5-7D5E-7B4C-9F40-F197377F4E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C-SCAN</a:t>
            </a:r>
          </a:p>
        </p:txBody>
      </p:sp>
      <p:sp>
        <p:nvSpPr>
          <p:cNvPr id="68620" name="Rectangle 12">
            <a:extLst>
              <a:ext uri="{FF2B5EF4-FFF2-40B4-BE49-F238E27FC236}">
                <a16:creationId xmlns:a16="http://schemas.microsoft.com/office/drawing/2014/main" id="{2AD7B79B-9DB2-5245-9955-092ECCCCF7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3013178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/>
              <a:t>Identical to SCAN, except head returns to cylinder 0 when it reaches the end of the disk</a:t>
            </a:r>
          </a:p>
          <a:p>
            <a:pPr lvl="1"/>
            <a:r>
              <a:rPr lang="en-US" altLang="en-US"/>
              <a:t>Treats cylinder list as a circular list that wraps around the disk</a:t>
            </a:r>
          </a:p>
          <a:p>
            <a:pPr lvl="1"/>
            <a:r>
              <a:rPr lang="en-US" altLang="en-US"/>
              <a:t>Waiting time is more uniform for cylinders near the edge of the disk</a:t>
            </a:r>
          </a:p>
          <a:p>
            <a:r>
              <a:rPr lang="en-US" altLang="en-US"/>
              <a:t>Seek order = 73, 77, 100, 133, 140, 175, 199, 0, 8, 51</a:t>
            </a:r>
          </a:p>
          <a:p>
            <a:r>
              <a:rPr lang="en-US" altLang="en-US"/>
              <a:t>Distance = 10 + 4 + 23 + 33 + 7 + 35 + 24 + 199 + 8 + 43 = 386 </a:t>
            </a:r>
            <a:r>
              <a:rPr lang="en-US" altLang="en-US" err="1"/>
              <a:t>cyls</a:t>
            </a:r>
            <a:endParaRPr lang="en-US" altLang="en-US"/>
          </a:p>
        </p:txBody>
      </p:sp>
      <p:sp>
        <p:nvSpPr>
          <p:cNvPr id="53" name="Footer Placeholder 4">
            <a:extLst>
              <a:ext uri="{FF2B5EF4-FFF2-40B4-BE49-F238E27FC236}">
                <a16:creationId xmlns:a16="http://schemas.microsoft.com/office/drawing/2014/main" id="{A099D538-776C-5341-A9FA-6230C59791F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4" name="Slide Number Placeholder 5">
            <a:extLst>
              <a:ext uri="{FF2B5EF4-FFF2-40B4-BE49-F238E27FC236}">
                <a16:creationId xmlns:a16="http://schemas.microsoft.com/office/drawing/2014/main" id="{1664F66E-C9C1-1F4B-BBB4-3DBD296445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322280B4-419D-D947-995D-F5E9643932D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8610" name="Line 2">
            <a:extLst>
              <a:ext uri="{FF2B5EF4-FFF2-40B4-BE49-F238E27FC236}">
                <a16:creationId xmlns:a16="http://schemas.microsoft.com/office/drawing/2014/main" id="{A908084C-C6E9-3444-ACE3-17DAB9232C87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1" name="Line 3">
            <a:extLst>
              <a:ext uri="{FF2B5EF4-FFF2-40B4-BE49-F238E27FC236}">
                <a16:creationId xmlns:a16="http://schemas.microsoft.com/office/drawing/2014/main" id="{C9CFD07B-649C-9C45-A524-3C043AE487AE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2" name="Line 4">
            <a:extLst>
              <a:ext uri="{FF2B5EF4-FFF2-40B4-BE49-F238E27FC236}">
                <a16:creationId xmlns:a16="http://schemas.microsoft.com/office/drawing/2014/main" id="{9EB6E036-9B88-704E-920D-6A3FF8A135CD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3" name="Line 5">
            <a:extLst>
              <a:ext uri="{FF2B5EF4-FFF2-40B4-BE49-F238E27FC236}">
                <a16:creationId xmlns:a16="http://schemas.microsoft.com/office/drawing/2014/main" id="{B5ECBF81-377F-644C-A4D5-C7E7AFE366D3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4" name="Line 6">
            <a:extLst>
              <a:ext uri="{FF2B5EF4-FFF2-40B4-BE49-F238E27FC236}">
                <a16:creationId xmlns:a16="http://schemas.microsoft.com/office/drawing/2014/main" id="{B8B8ECAC-34BC-5A48-8D44-A8436DC8D4D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5" name="Line 7">
            <a:extLst>
              <a:ext uri="{FF2B5EF4-FFF2-40B4-BE49-F238E27FC236}">
                <a16:creationId xmlns:a16="http://schemas.microsoft.com/office/drawing/2014/main" id="{6F88225D-EEF4-D945-B192-6928BDA503A3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6" name="Line 8">
            <a:extLst>
              <a:ext uri="{FF2B5EF4-FFF2-40B4-BE49-F238E27FC236}">
                <a16:creationId xmlns:a16="http://schemas.microsoft.com/office/drawing/2014/main" id="{3D9C4248-3628-9544-A422-49328CE1192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7" name="Line 9">
            <a:extLst>
              <a:ext uri="{FF2B5EF4-FFF2-40B4-BE49-F238E27FC236}">
                <a16:creationId xmlns:a16="http://schemas.microsoft.com/office/drawing/2014/main" id="{3C597BAE-3A96-9C46-944E-28ED96ABA10D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8" name="Rectangle 10">
            <a:extLst>
              <a:ext uri="{FF2B5EF4-FFF2-40B4-BE49-F238E27FC236}">
                <a16:creationId xmlns:a16="http://schemas.microsoft.com/office/drawing/2014/main" id="{0C1D6582-AA44-9548-82C3-B9791563B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04" y="3937331"/>
            <a:ext cx="8847620" cy="30343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5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68621" name="Group 13">
            <a:extLst>
              <a:ext uri="{FF2B5EF4-FFF2-40B4-BE49-F238E27FC236}">
                <a16:creationId xmlns:a16="http://schemas.microsoft.com/office/drawing/2014/main" id="{D074C8EB-381F-C64F-BCE3-4032E1E89A2E}"/>
              </a:ext>
            </a:extLst>
          </p:cNvPr>
          <p:cNvGrpSpPr>
            <a:grpSpLocks/>
          </p:cNvGrpSpPr>
          <p:nvPr/>
        </p:nvGrpSpPr>
        <p:grpSpPr bwMode="auto">
          <a:xfrm>
            <a:off x="5021066" y="5053783"/>
            <a:ext cx="479980" cy="510008"/>
            <a:chOff x="1104" y="2832"/>
            <a:chExt cx="288" cy="410"/>
          </a:xfrm>
        </p:grpSpPr>
        <p:sp>
          <p:nvSpPr>
            <p:cNvPr id="68622" name="Rectangle 14">
              <a:extLst>
                <a:ext uri="{FF2B5EF4-FFF2-40B4-BE49-F238E27FC236}">
                  <a16:creationId xmlns:a16="http://schemas.microsoft.com/office/drawing/2014/main" id="{16DAE18A-62D5-194A-A02D-18DF019455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23" name="Text Box 15">
              <a:extLst>
                <a:ext uri="{FF2B5EF4-FFF2-40B4-BE49-F238E27FC236}">
                  <a16:creationId xmlns:a16="http://schemas.microsoft.com/office/drawing/2014/main" id="{CE67039B-6A00-004A-9812-DEB45EE98C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100</a:t>
              </a:r>
            </a:p>
          </p:txBody>
        </p:sp>
      </p:grpSp>
      <p:grpSp>
        <p:nvGrpSpPr>
          <p:cNvPr id="68624" name="Group 16">
            <a:extLst>
              <a:ext uri="{FF2B5EF4-FFF2-40B4-BE49-F238E27FC236}">
                <a16:creationId xmlns:a16="http://schemas.microsoft.com/office/drawing/2014/main" id="{AC77BB33-3C4A-B64B-A302-2EB1B5164A65}"/>
              </a:ext>
            </a:extLst>
          </p:cNvPr>
          <p:cNvGrpSpPr>
            <a:grpSpLocks/>
          </p:cNvGrpSpPr>
          <p:nvPr/>
        </p:nvGrpSpPr>
        <p:grpSpPr bwMode="auto">
          <a:xfrm>
            <a:off x="8464918" y="5939245"/>
            <a:ext cx="479980" cy="509427"/>
            <a:chOff x="1104" y="2832"/>
            <a:chExt cx="288" cy="412"/>
          </a:xfrm>
        </p:grpSpPr>
        <p:sp>
          <p:nvSpPr>
            <p:cNvPr id="68625" name="Rectangle 17">
              <a:extLst>
                <a:ext uri="{FF2B5EF4-FFF2-40B4-BE49-F238E27FC236}">
                  <a16:creationId xmlns:a16="http://schemas.microsoft.com/office/drawing/2014/main" id="{37D36E14-6508-0F4C-A33E-CB35C04B93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26" name="Text Box 18">
              <a:extLst>
                <a:ext uri="{FF2B5EF4-FFF2-40B4-BE49-F238E27FC236}">
                  <a16:creationId xmlns:a16="http://schemas.microsoft.com/office/drawing/2014/main" id="{EB84921E-30FC-0845-B261-B19467B668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175</a:t>
              </a:r>
            </a:p>
          </p:txBody>
        </p:sp>
      </p:grpSp>
      <p:grpSp>
        <p:nvGrpSpPr>
          <p:cNvPr id="68627" name="Group 19">
            <a:extLst>
              <a:ext uri="{FF2B5EF4-FFF2-40B4-BE49-F238E27FC236}">
                <a16:creationId xmlns:a16="http://schemas.microsoft.com/office/drawing/2014/main" id="{64531B5B-0035-3C46-B60C-0E77E9F06837}"/>
              </a:ext>
            </a:extLst>
          </p:cNvPr>
          <p:cNvGrpSpPr>
            <a:grpSpLocks/>
          </p:cNvGrpSpPr>
          <p:nvPr/>
        </p:nvGrpSpPr>
        <p:grpSpPr bwMode="auto">
          <a:xfrm>
            <a:off x="2772406" y="6635715"/>
            <a:ext cx="414981" cy="510008"/>
            <a:chOff x="1104" y="2832"/>
            <a:chExt cx="249" cy="410"/>
          </a:xfrm>
        </p:grpSpPr>
        <p:sp>
          <p:nvSpPr>
            <p:cNvPr id="68628" name="Rectangle 20">
              <a:extLst>
                <a:ext uri="{FF2B5EF4-FFF2-40B4-BE49-F238E27FC236}">
                  <a16:creationId xmlns:a16="http://schemas.microsoft.com/office/drawing/2014/main" id="{0AD0F7B9-FB37-1944-9137-CE421B7DA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29" name="Text Box 21">
              <a:extLst>
                <a:ext uri="{FF2B5EF4-FFF2-40B4-BE49-F238E27FC236}">
                  <a16:creationId xmlns:a16="http://schemas.microsoft.com/office/drawing/2014/main" id="{6AB84A18-C2B3-3C43-A302-D4BDB2053D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51</a:t>
              </a:r>
            </a:p>
          </p:txBody>
        </p:sp>
      </p:grpSp>
      <p:grpSp>
        <p:nvGrpSpPr>
          <p:cNvPr id="68630" name="Group 22">
            <a:extLst>
              <a:ext uri="{FF2B5EF4-FFF2-40B4-BE49-F238E27FC236}">
                <a16:creationId xmlns:a16="http://schemas.microsoft.com/office/drawing/2014/main" id="{AF654B9A-95C4-1C48-9DE8-0D6EE1AE382C}"/>
              </a:ext>
            </a:extLst>
          </p:cNvPr>
          <p:cNvGrpSpPr>
            <a:grpSpLocks/>
          </p:cNvGrpSpPr>
          <p:nvPr/>
        </p:nvGrpSpPr>
        <p:grpSpPr bwMode="auto">
          <a:xfrm>
            <a:off x="6515501" y="5396768"/>
            <a:ext cx="479980" cy="509427"/>
            <a:chOff x="1104" y="2832"/>
            <a:chExt cx="288" cy="412"/>
          </a:xfrm>
        </p:grpSpPr>
        <p:sp>
          <p:nvSpPr>
            <p:cNvPr id="68631" name="Rectangle 23">
              <a:extLst>
                <a:ext uri="{FF2B5EF4-FFF2-40B4-BE49-F238E27FC236}">
                  <a16:creationId xmlns:a16="http://schemas.microsoft.com/office/drawing/2014/main" id="{32EA519A-9CCD-4741-A1BF-9ACB5051F1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32" name="Text Box 24">
              <a:extLst>
                <a:ext uri="{FF2B5EF4-FFF2-40B4-BE49-F238E27FC236}">
                  <a16:creationId xmlns:a16="http://schemas.microsoft.com/office/drawing/2014/main" id="{F621AD76-2C64-2143-8540-BDA660AB94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133</a:t>
              </a:r>
            </a:p>
          </p:txBody>
        </p:sp>
      </p:grpSp>
      <p:grpSp>
        <p:nvGrpSpPr>
          <p:cNvPr id="68633" name="Group 25">
            <a:extLst>
              <a:ext uri="{FF2B5EF4-FFF2-40B4-BE49-F238E27FC236}">
                <a16:creationId xmlns:a16="http://schemas.microsoft.com/office/drawing/2014/main" id="{DDE6DBA7-F116-AD42-9504-6428679E1F0C}"/>
              </a:ext>
            </a:extLst>
          </p:cNvPr>
          <p:cNvGrpSpPr>
            <a:grpSpLocks/>
          </p:cNvGrpSpPr>
          <p:nvPr/>
        </p:nvGrpSpPr>
        <p:grpSpPr bwMode="auto">
          <a:xfrm>
            <a:off x="840496" y="6467722"/>
            <a:ext cx="346652" cy="510008"/>
            <a:chOff x="1104" y="2832"/>
            <a:chExt cx="208" cy="410"/>
          </a:xfrm>
        </p:grpSpPr>
        <p:sp>
          <p:nvSpPr>
            <p:cNvPr id="68634" name="Rectangle 26">
              <a:extLst>
                <a:ext uri="{FF2B5EF4-FFF2-40B4-BE49-F238E27FC236}">
                  <a16:creationId xmlns:a16="http://schemas.microsoft.com/office/drawing/2014/main" id="{A4F84701-2DD2-6C44-881D-7832B5FE7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35" name="Text Box 27">
              <a:extLst>
                <a:ext uri="{FF2B5EF4-FFF2-40B4-BE49-F238E27FC236}">
                  <a16:creationId xmlns:a16="http://schemas.microsoft.com/office/drawing/2014/main" id="{615206E6-6E8E-F340-A526-96963B7357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8</a:t>
              </a:r>
            </a:p>
          </p:txBody>
        </p:sp>
      </p:grpSp>
      <p:grpSp>
        <p:nvGrpSpPr>
          <p:cNvPr id="68636" name="Group 28">
            <a:extLst>
              <a:ext uri="{FF2B5EF4-FFF2-40B4-BE49-F238E27FC236}">
                <a16:creationId xmlns:a16="http://schemas.microsoft.com/office/drawing/2014/main" id="{B019B18F-575C-854B-99CA-2C64245BD69F}"/>
              </a:ext>
            </a:extLst>
          </p:cNvPr>
          <p:cNvGrpSpPr>
            <a:grpSpLocks/>
          </p:cNvGrpSpPr>
          <p:nvPr/>
        </p:nvGrpSpPr>
        <p:grpSpPr bwMode="auto">
          <a:xfrm>
            <a:off x="6842737" y="5739753"/>
            <a:ext cx="479980" cy="509427"/>
            <a:chOff x="1104" y="2832"/>
            <a:chExt cx="288" cy="412"/>
          </a:xfrm>
        </p:grpSpPr>
        <p:sp>
          <p:nvSpPr>
            <p:cNvPr id="68637" name="Rectangle 29">
              <a:extLst>
                <a:ext uri="{FF2B5EF4-FFF2-40B4-BE49-F238E27FC236}">
                  <a16:creationId xmlns:a16="http://schemas.microsoft.com/office/drawing/2014/main" id="{B577A350-6B86-4746-9882-9C6017178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38" name="Text Box 30">
              <a:extLst>
                <a:ext uri="{FF2B5EF4-FFF2-40B4-BE49-F238E27FC236}">
                  <a16:creationId xmlns:a16="http://schemas.microsoft.com/office/drawing/2014/main" id="{462619C3-425D-5D4F-B5FE-90716E20A7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140</a:t>
              </a:r>
            </a:p>
          </p:txBody>
        </p:sp>
      </p:grpSp>
      <p:grpSp>
        <p:nvGrpSpPr>
          <p:cNvPr id="68639" name="Group 31">
            <a:extLst>
              <a:ext uri="{FF2B5EF4-FFF2-40B4-BE49-F238E27FC236}">
                <a16:creationId xmlns:a16="http://schemas.microsoft.com/office/drawing/2014/main" id="{F380CD1D-2637-B445-B7A7-28783A189D94}"/>
              </a:ext>
            </a:extLst>
          </p:cNvPr>
          <p:cNvGrpSpPr>
            <a:grpSpLocks/>
          </p:cNvGrpSpPr>
          <p:nvPr/>
        </p:nvGrpSpPr>
        <p:grpSpPr bwMode="auto">
          <a:xfrm>
            <a:off x="3780363" y="4367812"/>
            <a:ext cx="414981" cy="510008"/>
            <a:chOff x="1104" y="2832"/>
            <a:chExt cx="249" cy="410"/>
          </a:xfrm>
        </p:grpSpPr>
        <p:sp>
          <p:nvSpPr>
            <p:cNvPr id="68640" name="Rectangle 32">
              <a:extLst>
                <a:ext uri="{FF2B5EF4-FFF2-40B4-BE49-F238E27FC236}">
                  <a16:creationId xmlns:a16="http://schemas.microsoft.com/office/drawing/2014/main" id="{49AF6F49-D223-8941-B6A1-DD3DE642C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41" name="Text Box 33">
              <a:extLst>
                <a:ext uri="{FF2B5EF4-FFF2-40B4-BE49-F238E27FC236}">
                  <a16:creationId xmlns:a16="http://schemas.microsoft.com/office/drawing/2014/main" id="{2C1011AB-B070-8F4B-BACE-9191123206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73</a:t>
              </a:r>
            </a:p>
          </p:txBody>
        </p:sp>
      </p:grpSp>
      <p:grpSp>
        <p:nvGrpSpPr>
          <p:cNvPr id="68642" name="Group 34">
            <a:extLst>
              <a:ext uri="{FF2B5EF4-FFF2-40B4-BE49-F238E27FC236}">
                <a16:creationId xmlns:a16="http://schemas.microsoft.com/office/drawing/2014/main" id="{996D65F9-9739-A845-B037-C81001EA849A}"/>
              </a:ext>
            </a:extLst>
          </p:cNvPr>
          <p:cNvGrpSpPr>
            <a:grpSpLocks/>
          </p:cNvGrpSpPr>
          <p:nvPr/>
        </p:nvGrpSpPr>
        <p:grpSpPr bwMode="auto">
          <a:xfrm>
            <a:off x="3962355" y="4710797"/>
            <a:ext cx="414981" cy="510008"/>
            <a:chOff x="1104" y="2832"/>
            <a:chExt cx="249" cy="410"/>
          </a:xfrm>
        </p:grpSpPr>
        <p:sp>
          <p:nvSpPr>
            <p:cNvPr id="68643" name="Rectangle 35">
              <a:extLst>
                <a:ext uri="{FF2B5EF4-FFF2-40B4-BE49-F238E27FC236}">
                  <a16:creationId xmlns:a16="http://schemas.microsoft.com/office/drawing/2014/main" id="{2105591A-6A6C-C941-9192-7762F6DE0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44" name="Text Box 36">
              <a:extLst>
                <a:ext uri="{FF2B5EF4-FFF2-40B4-BE49-F238E27FC236}">
                  <a16:creationId xmlns:a16="http://schemas.microsoft.com/office/drawing/2014/main" id="{F01F3B67-0379-454B-ACC5-54D558688D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77</a:t>
              </a:r>
            </a:p>
          </p:txBody>
        </p:sp>
      </p:grpSp>
      <p:sp>
        <p:nvSpPr>
          <p:cNvPr id="68645" name="Text Box 37">
            <a:extLst>
              <a:ext uri="{FF2B5EF4-FFF2-40B4-BE49-F238E27FC236}">
                <a16:creationId xmlns:a16="http://schemas.microsoft.com/office/drawing/2014/main" id="{EEBE382C-63DF-7340-8772-BC1A03001B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238" y="4016077"/>
            <a:ext cx="238706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read/write head start</a:t>
            </a:r>
          </a:p>
        </p:txBody>
      </p:sp>
      <p:cxnSp>
        <p:nvCxnSpPr>
          <p:cNvPr id="68646" name="AutoShape 38">
            <a:extLst>
              <a:ext uri="{FF2B5EF4-FFF2-40B4-BE49-F238E27FC236}">
                <a16:creationId xmlns:a16="http://schemas.microsoft.com/office/drawing/2014/main" id="{B4771BC3-97F3-584D-920B-55AAEAA3D7CC}"/>
              </a:ext>
            </a:extLst>
          </p:cNvPr>
          <p:cNvCxnSpPr>
            <a:cxnSpLocks noChangeShapeType="1"/>
            <a:stCxn id="68658" idx="3"/>
            <a:endCxn id="68653" idx="2"/>
          </p:cNvCxnSpPr>
          <p:nvPr/>
        </p:nvCxnSpPr>
        <p:spPr bwMode="auto">
          <a:xfrm flipH="1">
            <a:off x="488759" y="6311979"/>
            <a:ext cx="8849369" cy="11899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47" name="AutoShape 39">
            <a:extLst>
              <a:ext uri="{FF2B5EF4-FFF2-40B4-BE49-F238E27FC236}">
                <a16:creationId xmlns:a16="http://schemas.microsoft.com/office/drawing/2014/main" id="{A025F28B-6569-DF47-B775-0A4A23224CD2}"/>
              </a:ext>
            </a:extLst>
          </p:cNvPr>
          <p:cNvCxnSpPr>
            <a:cxnSpLocks noChangeShapeType="1"/>
            <a:stCxn id="68634" idx="1"/>
            <a:endCxn id="68628" idx="1"/>
          </p:cNvCxnSpPr>
          <p:nvPr/>
        </p:nvCxnSpPr>
        <p:spPr bwMode="auto">
          <a:xfrm>
            <a:off x="840494" y="6725836"/>
            <a:ext cx="1931912" cy="16799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48" name="AutoShape 40">
            <a:extLst>
              <a:ext uri="{FF2B5EF4-FFF2-40B4-BE49-F238E27FC236}">
                <a16:creationId xmlns:a16="http://schemas.microsoft.com/office/drawing/2014/main" id="{3BDBBAAD-E354-3D4A-AE3D-A57C137CDC82}"/>
              </a:ext>
            </a:extLst>
          </p:cNvPr>
          <p:cNvCxnSpPr>
            <a:cxnSpLocks noChangeShapeType="1"/>
            <a:stCxn id="68643" idx="1"/>
            <a:endCxn id="68622" idx="1"/>
          </p:cNvCxnSpPr>
          <p:nvPr/>
        </p:nvCxnSpPr>
        <p:spPr bwMode="auto">
          <a:xfrm>
            <a:off x="3962356" y="4968911"/>
            <a:ext cx="1058710" cy="34298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49" name="AutoShape 41">
            <a:extLst>
              <a:ext uri="{FF2B5EF4-FFF2-40B4-BE49-F238E27FC236}">
                <a16:creationId xmlns:a16="http://schemas.microsoft.com/office/drawing/2014/main" id="{DEC13DCF-A097-8E49-B15E-0E573E9250D1}"/>
              </a:ext>
            </a:extLst>
          </p:cNvPr>
          <p:cNvCxnSpPr>
            <a:cxnSpLocks noChangeShapeType="1"/>
            <a:stCxn id="68622" idx="1"/>
            <a:endCxn id="68631" idx="1"/>
          </p:cNvCxnSpPr>
          <p:nvPr/>
        </p:nvCxnSpPr>
        <p:spPr bwMode="auto">
          <a:xfrm>
            <a:off x="5021066" y="5311897"/>
            <a:ext cx="1494436" cy="34267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50" name="AutoShape 42">
            <a:extLst>
              <a:ext uri="{FF2B5EF4-FFF2-40B4-BE49-F238E27FC236}">
                <a16:creationId xmlns:a16="http://schemas.microsoft.com/office/drawing/2014/main" id="{8C9B882D-1FE8-3F4D-81BF-9192264F624F}"/>
              </a:ext>
            </a:extLst>
          </p:cNvPr>
          <p:cNvCxnSpPr>
            <a:cxnSpLocks noChangeShapeType="1"/>
            <a:stCxn id="68637" idx="1"/>
            <a:endCxn id="68625" idx="1"/>
          </p:cNvCxnSpPr>
          <p:nvPr/>
        </p:nvCxnSpPr>
        <p:spPr bwMode="auto">
          <a:xfrm>
            <a:off x="6842738" y="5997558"/>
            <a:ext cx="1622180" cy="19949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51" name="AutoShape 43">
            <a:extLst>
              <a:ext uri="{FF2B5EF4-FFF2-40B4-BE49-F238E27FC236}">
                <a16:creationId xmlns:a16="http://schemas.microsoft.com/office/drawing/2014/main" id="{C3B8119C-CD13-7047-A1AF-64E0E7BD19F0}"/>
              </a:ext>
            </a:extLst>
          </p:cNvPr>
          <p:cNvCxnSpPr>
            <a:cxnSpLocks noChangeShapeType="1"/>
            <a:stCxn id="68640" idx="1"/>
            <a:endCxn id="68643" idx="1"/>
          </p:cNvCxnSpPr>
          <p:nvPr/>
        </p:nvCxnSpPr>
        <p:spPr bwMode="auto">
          <a:xfrm>
            <a:off x="3780363" y="4625926"/>
            <a:ext cx="181993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52" name="AutoShape 44">
            <a:extLst>
              <a:ext uri="{FF2B5EF4-FFF2-40B4-BE49-F238E27FC236}">
                <a16:creationId xmlns:a16="http://schemas.microsoft.com/office/drawing/2014/main" id="{A2A95337-C4EE-614E-B693-5EEE2D96AE1B}"/>
              </a:ext>
            </a:extLst>
          </p:cNvPr>
          <p:cNvCxnSpPr>
            <a:cxnSpLocks noChangeShapeType="1"/>
            <a:stCxn id="68631" idx="1"/>
            <a:endCxn id="68637" idx="1"/>
          </p:cNvCxnSpPr>
          <p:nvPr/>
        </p:nvCxnSpPr>
        <p:spPr bwMode="auto">
          <a:xfrm>
            <a:off x="6515501" y="5654573"/>
            <a:ext cx="327237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8653" name="Oval 45">
            <a:extLst>
              <a:ext uri="{FF2B5EF4-FFF2-40B4-BE49-F238E27FC236}">
                <a16:creationId xmlns:a16="http://schemas.microsoft.com/office/drawing/2014/main" id="{B5F70846-733E-D340-A29D-5066FE33F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508" y="6383726"/>
            <a:ext cx="96246" cy="94496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68654" name="AutoShape 46">
            <a:extLst>
              <a:ext uri="{FF2B5EF4-FFF2-40B4-BE49-F238E27FC236}">
                <a16:creationId xmlns:a16="http://schemas.microsoft.com/office/drawing/2014/main" id="{8A4222D9-8CC3-3B43-8F1D-3BA355CC309E}"/>
              </a:ext>
            </a:extLst>
          </p:cNvPr>
          <p:cNvCxnSpPr>
            <a:cxnSpLocks noChangeShapeType="1"/>
            <a:stCxn id="68653" idx="5"/>
            <a:endCxn id="68634" idx="1"/>
          </p:cNvCxnSpPr>
          <p:nvPr/>
        </p:nvCxnSpPr>
        <p:spPr bwMode="auto">
          <a:xfrm>
            <a:off x="586659" y="6464383"/>
            <a:ext cx="253835" cy="26145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8655" name="Group 47">
            <a:extLst>
              <a:ext uri="{FF2B5EF4-FFF2-40B4-BE49-F238E27FC236}">
                <a16:creationId xmlns:a16="http://schemas.microsoft.com/office/drawing/2014/main" id="{4B1B7C20-72E0-E147-B065-434BFA9453B9}"/>
              </a:ext>
            </a:extLst>
          </p:cNvPr>
          <p:cNvGrpSpPr>
            <a:grpSpLocks/>
          </p:cNvGrpSpPr>
          <p:nvPr/>
        </p:nvGrpSpPr>
        <p:grpSpPr bwMode="auto">
          <a:xfrm>
            <a:off x="3360385" y="3947830"/>
            <a:ext cx="432232" cy="425232"/>
            <a:chOff x="1891" y="2880"/>
            <a:chExt cx="247" cy="243"/>
          </a:xfrm>
        </p:grpSpPr>
        <p:sp>
          <p:nvSpPr>
            <p:cNvPr id="68656" name="Oval 48">
              <a:extLst>
                <a:ext uri="{FF2B5EF4-FFF2-40B4-BE49-F238E27FC236}">
                  <a16:creationId xmlns:a16="http://schemas.microsoft.com/office/drawing/2014/main" id="{3FD8D46F-BCE9-4B48-9D48-5608498177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57" name="AutoShape 49">
              <a:extLst>
                <a:ext uri="{FF2B5EF4-FFF2-40B4-BE49-F238E27FC236}">
                  <a16:creationId xmlns:a16="http://schemas.microsoft.com/office/drawing/2014/main" id="{739650A5-7917-7345-B5E6-FADE17046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68658" name="Oval 50">
            <a:extLst>
              <a:ext uri="{FF2B5EF4-FFF2-40B4-BE49-F238E27FC236}">
                <a16:creationId xmlns:a16="http://schemas.microsoft.com/office/drawing/2014/main" id="{50E059AF-E4A7-8449-B902-D72DB827CA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4129" y="6215733"/>
            <a:ext cx="96246" cy="94496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68659" name="AutoShape 51">
            <a:extLst>
              <a:ext uri="{FF2B5EF4-FFF2-40B4-BE49-F238E27FC236}">
                <a16:creationId xmlns:a16="http://schemas.microsoft.com/office/drawing/2014/main" id="{14DC3EC5-4BE8-4949-A4B1-28A610246034}"/>
              </a:ext>
            </a:extLst>
          </p:cNvPr>
          <p:cNvCxnSpPr>
            <a:cxnSpLocks noChangeShapeType="1"/>
            <a:stCxn id="68656" idx="4"/>
            <a:endCxn id="68640" idx="1"/>
          </p:cNvCxnSpPr>
          <p:nvPr/>
        </p:nvCxnSpPr>
        <p:spPr bwMode="auto">
          <a:xfrm>
            <a:off x="3576501" y="4373062"/>
            <a:ext cx="203863" cy="25286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60" name="AutoShape 52">
            <a:extLst>
              <a:ext uri="{FF2B5EF4-FFF2-40B4-BE49-F238E27FC236}">
                <a16:creationId xmlns:a16="http://schemas.microsoft.com/office/drawing/2014/main" id="{02DCD9EF-3DF4-B041-AF87-F8A3AB13586B}"/>
              </a:ext>
            </a:extLst>
          </p:cNvPr>
          <p:cNvCxnSpPr>
            <a:cxnSpLocks noChangeShapeType="1"/>
            <a:stCxn id="68625" idx="1"/>
            <a:endCxn id="68658" idx="1"/>
          </p:cNvCxnSpPr>
          <p:nvPr/>
        </p:nvCxnSpPr>
        <p:spPr bwMode="auto">
          <a:xfrm>
            <a:off x="8464919" y="6197050"/>
            <a:ext cx="873305" cy="3252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1674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8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8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8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8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8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8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68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8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8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43" name="Rectangle 11">
            <a:extLst>
              <a:ext uri="{FF2B5EF4-FFF2-40B4-BE49-F238E27FC236}">
                <a16:creationId xmlns:a16="http://schemas.microsoft.com/office/drawing/2014/main" id="{63AA8EC3-2FA3-0C43-83D2-7DB7407839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C-LOOK</a:t>
            </a:r>
          </a:p>
        </p:txBody>
      </p:sp>
      <p:sp>
        <p:nvSpPr>
          <p:cNvPr id="69644" name="Rectangle 12">
            <a:extLst>
              <a:ext uri="{FF2B5EF4-FFF2-40B4-BE49-F238E27FC236}">
                <a16:creationId xmlns:a16="http://schemas.microsoft.com/office/drawing/2014/main" id="{9A6E6B02-3F06-C94E-9CC9-9450FE2317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3063522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/>
              <a:t>Identical to C-SCAN, except head only travels as far as the last request in each direction</a:t>
            </a:r>
          </a:p>
          <a:p>
            <a:pPr lvl="1"/>
            <a:r>
              <a:rPr lang="en-US" altLang="en-US"/>
              <a:t>Saves seek time from last sector to end of disk</a:t>
            </a:r>
          </a:p>
          <a:p>
            <a:r>
              <a:rPr lang="en-US" altLang="en-US"/>
              <a:t>Seek order = 73, 77, 100, 133, 140, 175, 8, 51</a:t>
            </a:r>
          </a:p>
          <a:p>
            <a:r>
              <a:rPr lang="en-US" altLang="en-US"/>
              <a:t>Distance = 10 + 4 + 23 + 33 + 7 + 35 + 167 + 43 = 322 cylinders</a:t>
            </a:r>
          </a:p>
        </p:txBody>
      </p:sp>
      <p:sp>
        <p:nvSpPr>
          <p:cNvPr id="49" name="Footer Placeholder 4">
            <a:extLst>
              <a:ext uri="{FF2B5EF4-FFF2-40B4-BE49-F238E27FC236}">
                <a16:creationId xmlns:a16="http://schemas.microsoft.com/office/drawing/2014/main" id="{16D37640-8FD4-FE4E-ABF4-B92132C39FE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0" name="Slide Number Placeholder 5">
            <a:extLst>
              <a:ext uri="{FF2B5EF4-FFF2-40B4-BE49-F238E27FC236}">
                <a16:creationId xmlns:a16="http://schemas.microsoft.com/office/drawing/2014/main" id="{DBC84A75-5E5A-6C44-9520-0BF5A4FF3C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E5A85109-447A-9E4F-BD99-F977CD1C18D1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9634" name="Line 2">
            <a:extLst>
              <a:ext uri="{FF2B5EF4-FFF2-40B4-BE49-F238E27FC236}">
                <a16:creationId xmlns:a16="http://schemas.microsoft.com/office/drawing/2014/main" id="{0FB3F856-C0AC-6743-8435-07768F40908F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35" name="Line 3">
            <a:extLst>
              <a:ext uri="{FF2B5EF4-FFF2-40B4-BE49-F238E27FC236}">
                <a16:creationId xmlns:a16="http://schemas.microsoft.com/office/drawing/2014/main" id="{A8652F53-FFCA-2844-82FC-8721C34360E1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36" name="Line 4">
            <a:extLst>
              <a:ext uri="{FF2B5EF4-FFF2-40B4-BE49-F238E27FC236}">
                <a16:creationId xmlns:a16="http://schemas.microsoft.com/office/drawing/2014/main" id="{E10AF677-2E7D-6647-8CB2-B502AACE75D7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37" name="Line 5">
            <a:extLst>
              <a:ext uri="{FF2B5EF4-FFF2-40B4-BE49-F238E27FC236}">
                <a16:creationId xmlns:a16="http://schemas.microsoft.com/office/drawing/2014/main" id="{FE8A2418-28E1-5640-938E-8CBCFDBC3117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38" name="Line 6">
            <a:extLst>
              <a:ext uri="{FF2B5EF4-FFF2-40B4-BE49-F238E27FC236}">
                <a16:creationId xmlns:a16="http://schemas.microsoft.com/office/drawing/2014/main" id="{56E4CD5A-4B0D-CA40-8A93-D63821F7CA5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39" name="Line 7">
            <a:extLst>
              <a:ext uri="{FF2B5EF4-FFF2-40B4-BE49-F238E27FC236}">
                <a16:creationId xmlns:a16="http://schemas.microsoft.com/office/drawing/2014/main" id="{DA62A0DF-14AC-674D-BC85-090CC6488C1E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40" name="Line 8">
            <a:extLst>
              <a:ext uri="{FF2B5EF4-FFF2-40B4-BE49-F238E27FC236}">
                <a16:creationId xmlns:a16="http://schemas.microsoft.com/office/drawing/2014/main" id="{C847CDC1-96C1-8B4D-87B7-6CEF22AD0E44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41" name="Line 9">
            <a:extLst>
              <a:ext uri="{FF2B5EF4-FFF2-40B4-BE49-F238E27FC236}">
                <a16:creationId xmlns:a16="http://schemas.microsoft.com/office/drawing/2014/main" id="{E25382A1-0DDC-EE4F-9AD0-C82DE5278B8C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42" name="Rectangle 10">
            <a:extLst>
              <a:ext uri="{FF2B5EF4-FFF2-40B4-BE49-F238E27FC236}">
                <a16:creationId xmlns:a16="http://schemas.microsoft.com/office/drawing/2014/main" id="{3FA237CC-AF49-FA41-A337-A5CA5FCC4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04" y="3937331"/>
            <a:ext cx="8847620" cy="30343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5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69645" name="Group 13">
            <a:extLst>
              <a:ext uri="{FF2B5EF4-FFF2-40B4-BE49-F238E27FC236}">
                <a16:creationId xmlns:a16="http://schemas.microsoft.com/office/drawing/2014/main" id="{70D25D42-7841-3947-AA5E-7E34300BA942}"/>
              </a:ext>
            </a:extLst>
          </p:cNvPr>
          <p:cNvGrpSpPr>
            <a:grpSpLocks/>
          </p:cNvGrpSpPr>
          <p:nvPr/>
        </p:nvGrpSpPr>
        <p:grpSpPr bwMode="auto">
          <a:xfrm>
            <a:off x="5021066" y="5053783"/>
            <a:ext cx="479980" cy="510008"/>
            <a:chOff x="1104" y="2832"/>
            <a:chExt cx="288" cy="410"/>
          </a:xfrm>
        </p:grpSpPr>
        <p:sp>
          <p:nvSpPr>
            <p:cNvPr id="69646" name="Rectangle 14">
              <a:extLst>
                <a:ext uri="{FF2B5EF4-FFF2-40B4-BE49-F238E27FC236}">
                  <a16:creationId xmlns:a16="http://schemas.microsoft.com/office/drawing/2014/main" id="{A2ABA66C-CBBF-7040-BDE2-1AB7C1F18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47" name="Text Box 15">
              <a:extLst>
                <a:ext uri="{FF2B5EF4-FFF2-40B4-BE49-F238E27FC236}">
                  <a16:creationId xmlns:a16="http://schemas.microsoft.com/office/drawing/2014/main" id="{5ACCC2B8-0C29-D344-BD0C-3D9B5B6C13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100</a:t>
              </a:r>
            </a:p>
          </p:txBody>
        </p:sp>
      </p:grpSp>
      <p:grpSp>
        <p:nvGrpSpPr>
          <p:cNvPr id="69648" name="Group 16">
            <a:extLst>
              <a:ext uri="{FF2B5EF4-FFF2-40B4-BE49-F238E27FC236}">
                <a16:creationId xmlns:a16="http://schemas.microsoft.com/office/drawing/2014/main" id="{FC27C27F-9A97-8743-992A-5BDE8047DCEE}"/>
              </a:ext>
            </a:extLst>
          </p:cNvPr>
          <p:cNvGrpSpPr>
            <a:grpSpLocks/>
          </p:cNvGrpSpPr>
          <p:nvPr/>
        </p:nvGrpSpPr>
        <p:grpSpPr bwMode="auto">
          <a:xfrm>
            <a:off x="8464918" y="5939245"/>
            <a:ext cx="479980" cy="509427"/>
            <a:chOff x="1104" y="2832"/>
            <a:chExt cx="288" cy="412"/>
          </a:xfrm>
        </p:grpSpPr>
        <p:sp>
          <p:nvSpPr>
            <p:cNvPr id="69649" name="Rectangle 17">
              <a:extLst>
                <a:ext uri="{FF2B5EF4-FFF2-40B4-BE49-F238E27FC236}">
                  <a16:creationId xmlns:a16="http://schemas.microsoft.com/office/drawing/2014/main" id="{7F42EB01-69F7-B24A-91CC-E6400E9A6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50" name="Text Box 18">
              <a:extLst>
                <a:ext uri="{FF2B5EF4-FFF2-40B4-BE49-F238E27FC236}">
                  <a16:creationId xmlns:a16="http://schemas.microsoft.com/office/drawing/2014/main" id="{99ECFCB8-97F4-6246-92F0-415ADB759E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175</a:t>
              </a:r>
            </a:p>
          </p:txBody>
        </p:sp>
      </p:grpSp>
      <p:grpSp>
        <p:nvGrpSpPr>
          <p:cNvPr id="69651" name="Group 19">
            <a:extLst>
              <a:ext uri="{FF2B5EF4-FFF2-40B4-BE49-F238E27FC236}">
                <a16:creationId xmlns:a16="http://schemas.microsoft.com/office/drawing/2014/main" id="{A8D6B185-9546-3143-950C-4E7AEC327A37}"/>
              </a:ext>
            </a:extLst>
          </p:cNvPr>
          <p:cNvGrpSpPr>
            <a:grpSpLocks/>
          </p:cNvGrpSpPr>
          <p:nvPr/>
        </p:nvGrpSpPr>
        <p:grpSpPr bwMode="auto">
          <a:xfrm>
            <a:off x="2772406" y="6635715"/>
            <a:ext cx="414981" cy="510008"/>
            <a:chOff x="1104" y="2832"/>
            <a:chExt cx="249" cy="410"/>
          </a:xfrm>
        </p:grpSpPr>
        <p:sp>
          <p:nvSpPr>
            <p:cNvPr id="69652" name="Rectangle 20">
              <a:extLst>
                <a:ext uri="{FF2B5EF4-FFF2-40B4-BE49-F238E27FC236}">
                  <a16:creationId xmlns:a16="http://schemas.microsoft.com/office/drawing/2014/main" id="{E9E3636A-2D02-BC46-A5E2-43F30D864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53" name="Text Box 21">
              <a:extLst>
                <a:ext uri="{FF2B5EF4-FFF2-40B4-BE49-F238E27FC236}">
                  <a16:creationId xmlns:a16="http://schemas.microsoft.com/office/drawing/2014/main" id="{DE3D2093-09B9-CF44-9816-CF86DCCF00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51</a:t>
              </a:r>
            </a:p>
          </p:txBody>
        </p:sp>
      </p:grpSp>
      <p:grpSp>
        <p:nvGrpSpPr>
          <p:cNvPr id="69654" name="Group 22">
            <a:extLst>
              <a:ext uri="{FF2B5EF4-FFF2-40B4-BE49-F238E27FC236}">
                <a16:creationId xmlns:a16="http://schemas.microsoft.com/office/drawing/2014/main" id="{C2A354C4-A7E9-1849-A990-0F8446ECC34C}"/>
              </a:ext>
            </a:extLst>
          </p:cNvPr>
          <p:cNvGrpSpPr>
            <a:grpSpLocks/>
          </p:cNvGrpSpPr>
          <p:nvPr/>
        </p:nvGrpSpPr>
        <p:grpSpPr bwMode="auto">
          <a:xfrm>
            <a:off x="6515501" y="5396768"/>
            <a:ext cx="479980" cy="509427"/>
            <a:chOff x="1104" y="2832"/>
            <a:chExt cx="288" cy="412"/>
          </a:xfrm>
        </p:grpSpPr>
        <p:sp>
          <p:nvSpPr>
            <p:cNvPr id="69655" name="Rectangle 23">
              <a:extLst>
                <a:ext uri="{FF2B5EF4-FFF2-40B4-BE49-F238E27FC236}">
                  <a16:creationId xmlns:a16="http://schemas.microsoft.com/office/drawing/2014/main" id="{16880164-83AE-2C41-ABA6-E0C602505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56" name="Text Box 24">
              <a:extLst>
                <a:ext uri="{FF2B5EF4-FFF2-40B4-BE49-F238E27FC236}">
                  <a16:creationId xmlns:a16="http://schemas.microsoft.com/office/drawing/2014/main" id="{52B64897-04BD-8F45-9E16-E9D77972B3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133</a:t>
              </a:r>
            </a:p>
          </p:txBody>
        </p:sp>
      </p:grpSp>
      <p:grpSp>
        <p:nvGrpSpPr>
          <p:cNvPr id="69657" name="Group 25">
            <a:extLst>
              <a:ext uri="{FF2B5EF4-FFF2-40B4-BE49-F238E27FC236}">
                <a16:creationId xmlns:a16="http://schemas.microsoft.com/office/drawing/2014/main" id="{FA2620A3-7593-C541-8F1E-49F8526D77B4}"/>
              </a:ext>
            </a:extLst>
          </p:cNvPr>
          <p:cNvGrpSpPr>
            <a:grpSpLocks/>
          </p:cNvGrpSpPr>
          <p:nvPr/>
        </p:nvGrpSpPr>
        <p:grpSpPr bwMode="auto">
          <a:xfrm>
            <a:off x="840496" y="6467722"/>
            <a:ext cx="346652" cy="510008"/>
            <a:chOff x="1104" y="2832"/>
            <a:chExt cx="208" cy="410"/>
          </a:xfrm>
        </p:grpSpPr>
        <p:sp>
          <p:nvSpPr>
            <p:cNvPr id="69658" name="Rectangle 26">
              <a:extLst>
                <a:ext uri="{FF2B5EF4-FFF2-40B4-BE49-F238E27FC236}">
                  <a16:creationId xmlns:a16="http://schemas.microsoft.com/office/drawing/2014/main" id="{F0FE8C9F-4F46-134F-9862-473A36A48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59" name="Text Box 27">
              <a:extLst>
                <a:ext uri="{FF2B5EF4-FFF2-40B4-BE49-F238E27FC236}">
                  <a16:creationId xmlns:a16="http://schemas.microsoft.com/office/drawing/2014/main" id="{453D4FB0-6B6A-AE45-A3CC-657A9E77B7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8</a:t>
              </a:r>
            </a:p>
          </p:txBody>
        </p:sp>
      </p:grpSp>
      <p:grpSp>
        <p:nvGrpSpPr>
          <p:cNvPr id="69660" name="Group 28">
            <a:extLst>
              <a:ext uri="{FF2B5EF4-FFF2-40B4-BE49-F238E27FC236}">
                <a16:creationId xmlns:a16="http://schemas.microsoft.com/office/drawing/2014/main" id="{F957A2A4-E521-2C40-B180-5781CC52789B}"/>
              </a:ext>
            </a:extLst>
          </p:cNvPr>
          <p:cNvGrpSpPr>
            <a:grpSpLocks/>
          </p:cNvGrpSpPr>
          <p:nvPr/>
        </p:nvGrpSpPr>
        <p:grpSpPr bwMode="auto">
          <a:xfrm>
            <a:off x="6842737" y="5739753"/>
            <a:ext cx="479980" cy="509427"/>
            <a:chOff x="1104" y="2832"/>
            <a:chExt cx="288" cy="412"/>
          </a:xfrm>
        </p:grpSpPr>
        <p:sp>
          <p:nvSpPr>
            <p:cNvPr id="69661" name="Rectangle 29">
              <a:extLst>
                <a:ext uri="{FF2B5EF4-FFF2-40B4-BE49-F238E27FC236}">
                  <a16:creationId xmlns:a16="http://schemas.microsoft.com/office/drawing/2014/main" id="{93329A85-0E85-2848-8E86-24EC6E575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62" name="Text Box 30">
              <a:extLst>
                <a:ext uri="{FF2B5EF4-FFF2-40B4-BE49-F238E27FC236}">
                  <a16:creationId xmlns:a16="http://schemas.microsoft.com/office/drawing/2014/main" id="{51E25D7F-9DAD-D14F-9A2F-13E36A6E2B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140</a:t>
              </a:r>
            </a:p>
          </p:txBody>
        </p:sp>
      </p:grpSp>
      <p:grpSp>
        <p:nvGrpSpPr>
          <p:cNvPr id="69663" name="Group 31">
            <a:extLst>
              <a:ext uri="{FF2B5EF4-FFF2-40B4-BE49-F238E27FC236}">
                <a16:creationId xmlns:a16="http://schemas.microsoft.com/office/drawing/2014/main" id="{A0B41D40-52D8-0D45-B494-D1EE07D7D9F0}"/>
              </a:ext>
            </a:extLst>
          </p:cNvPr>
          <p:cNvGrpSpPr>
            <a:grpSpLocks/>
          </p:cNvGrpSpPr>
          <p:nvPr/>
        </p:nvGrpSpPr>
        <p:grpSpPr bwMode="auto">
          <a:xfrm>
            <a:off x="3780363" y="4367812"/>
            <a:ext cx="414981" cy="510008"/>
            <a:chOff x="1104" y="2832"/>
            <a:chExt cx="249" cy="410"/>
          </a:xfrm>
        </p:grpSpPr>
        <p:sp>
          <p:nvSpPr>
            <p:cNvPr id="69664" name="Rectangle 32">
              <a:extLst>
                <a:ext uri="{FF2B5EF4-FFF2-40B4-BE49-F238E27FC236}">
                  <a16:creationId xmlns:a16="http://schemas.microsoft.com/office/drawing/2014/main" id="{0B56F4CE-5B8C-4B42-A519-E65B925FC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65" name="Text Box 33">
              <a:extLst>
                <a:ext uri="{FF2B5EF4-FFF2-40B4-BE49-F238E27FC236}">
                  <a16:creationId xmlns:a16="http://schemas.microsoft.com/office/drawing/2014/main" id="{9B60698B-B582-1142-B5BD-FDB2C1055A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73</a:t>
              </a:r>
            </a:p>
          </p:txBody>
        </p:sp>
      </p:grpSp>
      <p:grpSp>
        <p:nvGrpSpPr>
          <p:cNvPr id="69666" name="Group 34">
            <a:extLst>
              <a:ext uri="{FF2B5EF4-FFF2-40B4-BE49-F238E27FC236}">
                <a16:creationId xmlns:a16="http://schemas.microsoft.com/office/drawing/2014/main" id="{0DCD52EF-C386-FF4B-8B73-BD84E04BF25E}"/>
              </a:ext>
            </a:extLst>
          </p:cNvPr>
          <p:cNvGrpSpPr>
            <a:grpSpLocks/>
          </p:cNvGrpSpPr>
          <p:nvPr/>
        </p:nvGrpSpPr>
        <p:grpSpPr bwMode="auto">
          <a:xfrm>
            <a:off x="3962355" y="4710797"/>
            <a:ext cx="414981" cy="510008"/>
            <a:chOff x="1104" y="2832"/>
            <a:chExt cx="249" cy="410"/>
          </a:xfrm>
        </p:grpSpPr>
        <p:sp>
          <p:nvSpPr>
            <p:cNvPr id="69667" name="Rectangle 35">
              <a:extLst>
                <a:ext uri="{FF2B5EF4-FFF2-40B4-BE49-F238E27FC236}">
                  <a16:creationId xmlns:a16="http://schemas.microsoft.com/office/drawing/2014/main" id="{D79A3DA9-6AD1-954C-8F4E-BAEEC02AD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68" name="Text Box 36">
              <a:extLst>
                <a:ext uri="{FF2B5EF4-FFF2-40B4-BE49-F238E27FC236}">
                  <a16:creationId xmlns:a16="http://schemas.microsoft.com/office/drawing/2014/main" id="{66E0EF33-10BA-0443-85D5-E6A412AD0C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77</a:t>
              </a:r>
            </a:p>
          </p:txBody>
        </p:sp>
      </p:grpSp>
      <p:sp>
        <p:nvSpPr>
          <p:cNvPr id="69669" name="Text Box 37">
            <a:extLst>
              <a:ext uri="{FF2B5EF4-FFF2-40B4-BE49-F238E27FC236}">
                <a16:creationId xmlns:a16="http://schemas.microsoft.com/office/drawing/2014/main" id="{DE188B4D-AEAD-4547-97F2-32C6D85E5E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238" y="4016077"/>
            <a:ext cx="238706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read/write head start</a:t>
            </a:r>
          </a:p>
        </p:txBody>
      </p:sp>
      <p:cxnSp>
        <p:nvCxnSpPr>
          <p:cNvPr id="69670" name="AutoShape 38">
            <a:extLst>
              <a:ext uri="{FF2B5EF4-FFF2-40B4-BE49-F238E27FC236}">
                <a16:creationId xmlns:a16="http://schemas.microsoft.com/office/drawing/2014/main" id="{C5F4ACF7-E698-9F4A-87CD-5FBD52BFF52D}"/>
              </a:ext>
            </a:extLst>
          </p:cNvPr>
          <p:cNvCxnSpPr>
            <a:cxnSpLocks noChangeShapeType="1"/>
            <a:stCxn id="69649" idx="1"/>
            <a:endCxn id="69658" idx="1"/>
          </p:cNvCxnSpPr>
          <p:nvPr/>
        </p:nvCxnSpPr>
        <p:spPr bwMode="auto">
          <a:xfrm flipH="1">
            <a:off x="840494" y="6197050"/>
            <a:ext cx="7624424" cy="52878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1" name="AutoShape 39">
            <a:extLst>
              <a:ext uri="{FF2B5EF4-FFF2-40B4-BE49-F238E27FC236}">
                <a16:creationId xmlns:a16="http://schemas.microsoft.com/office/drawing/2014/main" id="{C93790B4-4C89-B94F-A59F-A42C8F617BC8}"/>
              </a:ext>
            </a:extLst>
          </p:cNvPr>
          <p:cNvCxnSpPr>
            <a:cxnSpLocks noChangeShapeType="1"/>
            <a:stCxn id="69658" idx="1"/>
            <a:endCxn id="69652" idx="1"/>
          </p:cNvCxnSpPr>
          <p:nvPr/>
        </p:nvCxnSpPr>
        <p:spPr bwMode="auto">
          <a:xfrm>
            <a:off x="840494" y="6725836"/>
            <a:ext cx="1931912" cy="16799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2" name="AutoShape 40">
            <a:extLst>
              <a:ext uri="{FF2B5EF4-FFF2-40B4-BE49-F238E27FC236}">
                <a16:creationId xmlns:a16="http://schemas.microsoft.com/office/drawing/2014/main" id="{294C5320-14B3-614F-91FE-B72C0ACED3B8}"/>
              </a:ext>
            </a:extLst>
          </p:cNvPr>
          <p:cNvCxnSpPr>
            <a:cxnSpLocks noChangeShapeType="1"/>
            <a:stCxn id="69667" idx="1"/>
            <a:endCxn id="69646" idx="1"/>
          </p:cNvCxnSpPr>
          <p:nvPr/>
        </p:nvCxnSpPr>
        <p:spPr bwMode="auto">
          <a:xfrm>
            <a:off x="3962356" y="4968911"/>
            <a:ext cx="1058710" cy="34298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3" name="AutoShape 41">
            <a:extLst>
              <a:ext uri="{FF2B5EF4-FFF2-40B4-BE49-F238E27FC236}">
                <a16:creationId xmlns:a16="http://schemas.microsoft.com/office/drawing/2014/main" id="{F9672C46-04F2-CC4D-856B-0AF353DA314A}"/>
              </a:ext>
            </a:extLst>
          </p:cNvPr>
          <p:cNvCxnSpPr>
            <a:cxnSpLocks noChangeShapeType="1"/>
            <a:stCxn id="69646" idx="1"/>
            <a:endCxn id="69655" idx="1"/>
          </p:cNvCxnSpPr>
          <p:nvPr/>
        </p:nvCxnSpPr>
        <p:spPr bwMode="auto">
          <a:xfrm>
            <a:off x="5021066" y="5311897"/>
            <a:ext cx="1494436" cy="34267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4" name="AutoShape 42">
            <a:extLst>
              <a:ext uri="{FF2B5EF4-FFF2-40B4-BE49-F238E27FC236}">
                <a16:creationId xmlns:a16="http://schemas.microsoft.com/office/drawing/2014/main" id="{411C61C3-C6C4-7646-A799-A32041D7E476}"/>
              </a:ext>
            </a:extLst>
          </p:cNvPr>
          <p:cNvCxnSpPr>
            <a:cxnSpLocks noChangeShapeType="1"/>
            <a:stCxn id="69661" idx="1"/>
            <a:endCxn id="69649" idx="1"/>
          </p:cNvCxnSpPr>
          <p:nvPr/>
        </p:nvCxnSpPr>
        <p:spPr bwMode="auto">
          <a:xfrm>
            <a:off x="6842738" y="5997558"/>
            <a:ext cx="1622180" cy="19949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5" name="AutoShape 43">
            <a:extLst>
              <a:ext uri="{FF2B5EF4-FFF2-40B4-BE49-F238E27FC236}">
                <a16:creationId xmlns:a16="http://schemas.microsoft.com/office/drawing/2014/main" id="{5B9FC6DC-49C1-C345-8D6C-AFA9E814B2A5}"/>
              </a:ext>
            </a:extLst>
          </p:cNvPr>
          <p:cNvCxnSpPr>
            <a:cxnSpLocks noChangeShapeType="1"/>
            <a:stCxn id="69664" idx="1"/>
            <a:endCxn id="69667" idx="1"/>
          </p:cNvCxnSpPr>
          <p:nvPr/>
        </p:nvCxnSpPr>
        <p:spPr bwMode="auto">
          <a:xfrm>
            <a:off x="3780363" y="4625926"/>
            <a:ext cx="181993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6" name="AutoShape 44">
            <a:extLst>
              <a:ext uri="{FF2B5EF4-FFF2-40B4-BE49-F238E27FC236}">
                <a16:creationId xmlns:a16="http://schemas.microsoft.com/office/drawing/2014/main" id="{A113BDDC-4294-C540-B171-20BF9592BF93}"/>
              </a:ext>
            </a:extLst>
          </p:cNvPr>
          <p:cNvCxnSpPr>
            <a:cxnSpLocks noChangeShapeType="1"/>
            <a:stCxn id="69655" idx="1"/>
            <a:endCxn id="69661" idx="1"/>
          </p:cNvCxnSpPr>
          <p:nvPr/>
        </p:nvCxnSpPr>
        <p:spPr bwMode="auto">
          <a:xfrm>
            <a:off x="6515501" y="5654573"/>
            <a:ext cx="327237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9677" name="Group 45">
            <a:extLst>
              <a:ext uri="{FF2B5EF4-FFF2-40B4-BE49-F238E27FC236}">
                <a16:creationId xmlns:a16="http://schemas.microsoft.com/office/drawing/2014/main" id="{148B9786-4F4B-7C44-BEC6-AF4E6462FBDE}"/>
              </a:ext>
            </a:extLst>
          </p:cNvPr>
          <p:cNvGrpSpPr>
            <a:grpSpLocks/>
          </p:cNvGrpSpPr>
          <p:nvPr/>
        </p:nvGrpSpPr>
        <p:grpSpPr bwMode="auto">
          <a:xfrm>
            <a:off x="3360385" y="3947830"/>
            <a:ext cx="432232" cy="425232"/>
            <a:chOff x="1891" y="2880"/>
            <a:chExt cx="247" cy="243"/>
          </a:xfrm>
        </p:grpSpPr>
        <p:sp>
          <p:nvSpPr>
            <p:cNvPr id="69678" name="Oval 46">
              <a:extLst>
                <a:ext uri="{FF2B5EF4-FFF2-40B4-BE49-F238E27FC236}">
                  <a16:creationId xmlns:a16="http://schemas.microsoft.com/office/drawing/2014/main" id="{8A34193B-8DC3-0547-A57B-24268EEDA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79" name="AutoShape 47">
              <a:extLst>
                <a:ext uri="{FF2B5EF4-FFF2-40B4-BE49-F238E27FC236}">
                  <a16:creationId xmlns:a16="http://schemas.microsoft.com/office/drawing/2014/main" id="{3507078F-98EC-A746-BC2A-97302714C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cxnSp>
        <p:nvCxnSpPr>
          <p:cNvPr id="69680" name="AutoShape 48">
            <a:extLst>
              <a:ext uri="{FF2B5EF4-FFF2-40B4-BE49-F238E27FC236}">
                <a16:creationId xmlns:a16="http://schemas.microsoft.com/office/drawing/2014/main" id="{6A6E7D39-EA97-044D-A05D-E6D7FF4998E3}"/>
              </a:ext>
            </a:extLst>
          </p:cNvPr>
          <p:cNvCxnSpPr>
            <a:cxnSpLocks noChangeShapeType="1"/>
            <a:stCxn id="69678" idx="4"/>
            <a:endCxn id="69664" idx="1"/>
          </p:cNvCxnSpPr>
          <p:nvPr/>
        </p:nvCxnSpPr>
        <p:spPr bwMode="auto">
          <a:xfrm>
            <a:off x="3576501" y="4373062"/>
            <a:ext cx="203863" cy="25286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70843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9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9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9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9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9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9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9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9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01C35-B7E9-AD43-99C8-95170559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Muddiest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F42C8-5750-0341-86AA-B64ED9D37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4917"/>
            <a:ext cx="10096296" cy="6567487"/>
          </a:xfrm>
        </p:spPr>
        <p:txBody>
          <a:bodyPr>
            <a:normAutofit fontScale="70000" lnSpcReduction="20000"/>
          </a:bodyPr>
          <a:lstStyle/>
          <a:p>
            <a:r>
              <a:rPr lang="en-US"/>
              <a:t>For the final, will it be the same as the midterm and only cover the material after the midterm?</a:t>
            </a:r>
          </a:p>
          <a:p>
            <a:r>
              <a:rPr lang="en-US"/>
              <a:t>Is there a scenario to use sector interleaving now ?</a:t>
            </a:r>
          </a:p>
          <a:p>
            <a:pPr lvl="1"/>
            <a:r>
              <a:rPr lang="en-US"/>
              <a:t>how does sector interleaving increase performance?	</a:t>
            </a:r>
          </a:p>
          <a:p>
            <a:r>
              <a:rPr lang="en-US"/>
              <a:t>grouping data on disk slide</a:t>
            </a:r>
          </a:p>
          <a:p>
            <a:pPr lvl="1"/>
            <a:r>
              <a:rPr lang="en-US"/>
              <a:t>What is a cylinder group?</a:t>
            </a:r>
          </a:p>
          <a:p>
            <a:r>
              <a:rPr lang="en-US"/>
              <a:t>Flash Disks</a:t>
            </a:r>
          </a:p>
          <a:p>
            <a:pPr lvl="1"/>
            <a:r>
              <a:rPr lang="en-US"/>
              <a:t>wear leveling</a:t>
            </a:r>
          </a:p>
          <a:p>
            <a:pPr lvl="1"/>
            <a:r>
              <a:rPr lang="en-US"/>
              <a:t>Why does preventing writing 0s to 1s give better performance</a:t>
            </a:r>
          </a:p>
          <a:p>
            <a:pPr lvl="1"/>
            <a:r>
              <a:rPr lang="en-US"/>
              <a:t>Why does flash file system work?</a:t>
            </a:r>
          </a:p>
          <a:p>
            <a:pPr lvl="1"/>
            <a:r>
              <a:rPr lang="en-US"/>
              <a:t>A visual of wear leveling</a:t>
            </a:r>
          </a:p>
          <a:p>
            <a:r>
              <a:rPr lang="en-US"/>
              <a:t>sector implementation: what kinds of structures/logic would this involve?</a:t>
            </a:r>
            <a:br>
              <a:rPr lang="en-US"/>
            </a:br>
            <a:endParaRPr lang="en-US"/>
          </a:p>
          <a:p>
            <a:r>
              <a:rPr lang="en-US"/>
              <a:t>Log-Structured File Systems</a:t>
            </a:r>
          </a:p>
          <a:p>
            <a:pPr lvl="1"/>
            <a:r>
              <a:rPr lang="en-US"/>
              <a:t>What is the advantage of log structured file systems besides keeping old versions of files?</a:t>
            </a:r>
          </a:p>
          <a:p>
            <a:pPr lvl="1"/>
            <a:r>
              <a:rPr lang="en-US"/>
              <a:t>does using the log structured file system lower disk utilization?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B4ABDD-19CE-BF49-AD01-C8301EAADB2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5C873-401D-FF41-BA45-23F3EB3808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0261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610D1-84C7-4E77-A12D-020592FDC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Disks, cylinders, cylinder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E4CC0-6C7E-4649-865B-B5F66B013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C83D96-5185-4569-9E6F-8582049A63E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5E85B-11AD-4FA6-B48F-ED055FDF32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661F2B-7F0A-4820-8AD1-878F8055B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47" y="1119673"/>
            <a:ext cx="8824529" cy="58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834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58FD-DE10-4F6D-A412-A3F2EEEFE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Wear leveling for SSDs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042F8-C810-40C3-A8DC-340ED0131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BEA87-59C1-4650-B11B-AC7A7A83E5B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3603B-AA23-48D6-BBAF-6F8CDD8F18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6</a:t>
            </a:fld>
            <a:endParaRPr lang="en-GB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DCDFE5-476D-4B7C-89D8-BA71F7665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09" y="1007792"/>
            <a:ext cx="5724913" cy="3817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8E1B89-5849-4A36-8FAE-00C48AB12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012" y="4825164"/>
            <a:ext cx="5287347" cy="229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48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5323E-6695-4804-94FB-BB0A5BD84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 Structured File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2145F-6111-419F-950C-2A9121948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6AA4D9-2840-40DC-BE22-A714D62736E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037AC6-2924-4F42-9425-8F8E1F2F07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7</a:t>
            </a:fld>
            <a:endParaRPr lang="en-GB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7A3C14-B197-418C-8ECC-A6F7DC44D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729" y="1155557"/>
            <a:ext cx="8532908" cy="568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D5D8-73B6-46FE-9121-07FEE70D5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Agenda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E3B14-90B9-4B5A-83C7-6E633E32E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Low-level device driver issues</a:t>
            </a:r>
          </a:p>
          <a:p>
            <a:pPr lvl="1"/>
            <a:r>
              <a:rPr lang="en-US"/>
              <a:t>memory-mapped vs port-mapped I/O</a:t>
            </a:r>
          </a:p>
          <a:p>
            <a:pPr lvl="1"/>
            <a:r>
              <a:rPr lang="en-US"/>
              <a:t>3 Ways to read/write from an I/O Device</a:t>
            </a:r>
          </a:p>
          <a:p>
            <a:pPr lvl="1"/>
            <a:r>
              <a:rPr lang="en-US"/>
              <a:t>Disk structure and scheduling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2877B-39CF-48B9-BFFD-A234E8DEF35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B6A28-8DDE-44B3-97DD-E511347E18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52489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9A617050-5FF7-9A40-A25D-C6F3E96F1B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Grouping data on disk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47D373E5-229D-6347-AAF2-FC4920D020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D9897EF7-9D6B-2146-B850-E554F71ACA3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8B2B77E-ECDC-8A4E-96D7-EF42586472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01795443-05BF-7F47-BA5A-AA74808F0E28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7892" name="Picture 4" descr="6-28">
            <a:extLst>
              <a:ext uri="{FF2B5EF4-FFF2-40B4-BE49-F238E27FC236}">
                <a16:creationId xmlns:a16="http://schemas.microsoft.com/office/drawing/2014/main" id="{AD28B2B9-DC91-1F46-8E89-35EFD447F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18" y="1679927"/>
            <a:ext cx="9491592" cy="443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175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2189</Words>
  <Application>Microsoft Macintosh PowerPoint</Application>
  <PresentationFormat>Custom</PresentationFormat>
  <Paragraphs>412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Arial</vt:lpstr>
      <vt:lpstr>Calibri</vt:lpstr>
      <vt:lpstr>Courier</vt:lpstr>
      <vt:lpstr>Garamond</vt:lpstr>
      <vt:lpstr>Helvetica</vt:lpstr>
      <vt:lpstr>Monaco</vt:lpstr>
      <vt:lpstr>Times</vt:lpstr>
      <vt:lpstr>Times New Roman</vt:lpstr>
      <vt:lpstr>Wingdings</vt:lpstr>
      <vt:lpstr>Office Theme</vt:lpstr>
      <vt:lpstr>1_Office Theme</vt:lpstr>
      <vt:lpstr>Introduction to Operating Systems CS/COE 1550</vt:lpstr>
      <vt:lpstr>Announcements</vt:lpstr>
      <vt:lpstr>Last Lecture …</vt:lpstr>
      <vt:lpstr>Muddiest Points</vt:lpstr>
      <vt:lpstr>Disks, cylinders, cylinder groups</vt:lpstr>
      <vt:lpstr>Wear leveling for SSDs</vt:lpstr>
      <vt:lpstr>Log Structured File System</vt:lpstr>
      <vt:lpstr>Today’s Agenda …</vt:lpstr>
      <vt:lpstr>Grouping data on disk</vt:lpstr>
      <vt:lpstr>Log-structured file systems</vt:lpstr>
      <vt:lpstr>CD-ROM recording</vt:lpstr>
      <vt:lpstr>Flash File System</vt:lpstr>
      <vt:lpstr>Software Stack</vt:lpstr>
      <vt:lpstr>Device drivers</vt:lpstr>
      <vt:lpstr>How are I/O devices connected?</vt:lpstr>
      <vt:lpstr>Device controllers</vt:lpstr>
      <vt:lpstr>Layers of I/O software</vt:lpstr>
      <vt:lpstr>Anatomy of an I/O request</vt:lpstr>
      <vt:lpstr>Device Driver goals</vt:lpstr>
      <vt:lpstr>Memory-Mapped vs. separate I/O Space</vt:lpstr>
      <vt:lpstr>Example: Dynamic Frequency on XScale</vt:lpstr>
      <vt:lpstr>Programmed I/O example: printing a page</vt:lpstr>
      <vt:lpstr>Polling</vt:lpstr>
      <vt:lpstr>Hardware’s view of interrupts</vt:lpstr>
      <vt:lpstr>Interrupt-driven I/O</vt:lpstr>
      <vt:lpstr>What happens on an interrupt</vt:lpstr>
      <vt:lpstr>Direct Memory Access (DMA) operation</vt:lpstr>
      <vt:lpstr>I/O using DMA</vt:lpstr>
      <vt:lpstr>Why a standard driver interface?</vt:lpstr>
      <vt:lpstr>Buffering device input</vt:lpstr>
      <vt:lpstr>Disk drive structure</vt:lpstr>
      <vt:lpstr>Disk scheduling algorithms</vt:lpstr>
      <vt:lpstr>First-Come-First Served (FCFS)</vt:lpstr>
      <vt:lpstr>Shortest Seek Time First (SSTF)</vt:lpstr>
      <vt:lpstr>SCAN (elevator algorithm)</vt:lpstr>
      <vt:lpstr>C-SCAN</vt:lpstr>
      <vt:lpstr>C-LOOK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Khattab, Sherif</cp:lastModifiedBy>
  <cp:revision>1</cp:revision>
  <dcterms:modified xsi:type="dcterms:W3CDTF">2021-09-01T06:23:21Z</dcterms:modified>
</cp:coreProperties>
</file>